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0D695-EC25-4BF4-A2EF-87CCEFCB2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47DC37-DBA3-4C7F-B6D8-FE4CBACB5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CC5B80-0E5C-44AD-9B5B-516C2414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F7752D-51F8-4DC8-A007-CAB68F9C8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F7DB76-B60F-4FC1-BD3C-DAA6E7AA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38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4D3AE-0A0B-49A3-89CF-C89B44B3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65FE9E-C6B0-4522-BFD5-17F952CB4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7725BF-0E78-4079-9CC0-EC438043C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599783-B2AB-49CF-BCF1-0B9826781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D25EB-BAA4-4C6C-8398-21A44824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67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6F39CB-3829-48A7-92E6-E4A77411B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4F5F2B-1F16-4553-A5E5-CE9C0A684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3F9775-6C77-4549-9FAE-8DFA79EF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F03FE4-DADF-47F3-A12E-BF89FFC7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9BE3D6-2737-48EF-A59D-A5E40120C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6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20DE0-F3D8-4252-9813-CC7CBF0F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465FA0-342F-4A51-BB43-B88195BD9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4BF6D6-A6CD-42DF-93B1-BD82AF31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9F697C-F1A6-4ED9-B54B-8FBF40C9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F9A38D-D492-4572-85E9-B4926E22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2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9DA05-A6B6-4266-A7AA-E84FCB05C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D0161D-DCF9-4D8D-BBEB-3EB9FAF24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521CD0-C6D2-40EA-8906-CA52417D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187F4D-F38F-47E7-B751-CC364C74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8A9C3B-8BD2-439D-8B1A-0453F3576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48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86EE5-07F1-48A3-AC69-C5E4304A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9649C1-5C09-4A20-A1B2-97E12B1F8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EAAA8E-604E-4132-9569-4F5219978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549E3B-AD23-4A83-BFEF-E746793AD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E3F774-2B48-4D0D-82D5-57313B7A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289E32-CDB0-46DF-99EE-CD21C9BE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26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17636-4741-485A-ABFF-A07DB3293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86EC9C-26E9-4B39-A736-1E2F636F6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0EF622-8259-479C-A878-45C7B497E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C47E67-C492-4E59-9C20-BED919339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A21ABF-1889-4E56-AD6C-7828BF433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B49710-1F50-4587-B1CC-0C8C5225C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762FDA-0550-4F5E-942F-858B04F0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22E9E8-B223-4988-A4D9-037835A0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37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90A06-E32A-4D9C-B392-A1D565315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EAA0B1-E9D4-42E7-BA00-86243467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C18490-613F-42F5-831D-3AC6211A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4534BA-80F9-4F10-AFAA-68568EC9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41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2E3AA7-FC70-4BBB-8ACF-B9BA7FA70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A60FFD-961E-4671-BBD0-CD539428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4D8C9A-E32E-41C7-B154-CCAADF07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99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5B8CC-663C-4515-AF77-8CD904F8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AC836A-B1BB-440F-9080-EE293DB8C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47D376-AC3D-4772-A89E-77D9A8CFC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A36008-2586-4819-A66F-FDD55008F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A74BAA-CAAA-4B4C-927D-EB18C149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A328CF-C51D-4088-9E8F-3800979FF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63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9AEA7-B686-46C0-88F4-8DDA5644E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59A1FF-157E-4345-A7A3-ED3720E64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890F70-8E70-42FF-BC1B-770EFE951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5B413F-B8C4-4C9B-997D-DA28EFCC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844430-4FD1-493E-AEA8-7F0FFC4B6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F33FD5-D07F-4B62-A3C0-2F166C6D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78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40AB3A-CC02-4B8C-9BCF-7F75BC924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B2F713-1FB8-47BB-84C8-3097EF06B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9F509C-A2B6-48DA-9BD8-76E41F2FE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2FE6F-5704-41DA-A830-28733EF74864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2A809C-39B1-47C3-ABF9-06A07AD26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B5FDE1-5824-4977-AB91-F38FD49AB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0EA52-298D-42A3-A052-D0A0FE778F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93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 de pinceladas azules Foto gratis">
            <a:extLst>
              <a:ext uri="{FF2B5EF4-FFF2-40B4-BE49-F238E27FC236}">
                <a16:creationId xmlns:a16="http://schemas.microsoft.com/office/drawing/2014/main" id="{1CB8638E-8886-40D0-A751-BC5B87C83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70" y="15869"/>
            <a:ext cx="12268940" cy="684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81A3A8C-F6E3-4895-AADA-4E5FF2ED3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415" y="2322135"/>
            <a:ext cx="9144000" cy="1148503"/>
          </a:xfrm>
        </p:spPr>
        <p:txBody>
          <a:bodyPr>
            <a:normAutofit/>
          </a:bodyPr>
          <a:lstStyle/>
          <a:p>
            <a:r>
              <a:rPr lang="es-ES" sz="72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JUEGO DEL MEMORY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B5664F-CE82-427C-BD6B-6B651B090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6547" y="3874004"/>
            <a:ext cx="9144000" cy="597100"/>
          </a:xfrm>
        </p:spPr>
        <p:txBody>
          <a:bodyPr/>
          <a:lstStyle/>
          <a:p>
            <a:r>
              <a:rPr lang="es-ES" dirty="0"/>
              <a:t>ADIVINA DE QUÉ ÓRGANO DEL CUERPO HUMANO SE TRATA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47F53FA-8512-4DC9-9672-2E8831CB9B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33" y="263975"/>
            <a:ext cx="2295764" cy="198335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36D88A2-DE3A-4541-AB6F-E8D2E69E5F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97" y="3640038"/>
            <a:ext cx="1492460" cy="294130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B4EF5152-65C5-4D0E-8B1B-714CEF0409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208" y="86892"/>
            <a:ext cx="1769259" cy="2160434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CB7588D2-4B55-4EF9-A76C-3118D23F4A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250" y="4098919"/>
            <a:ext cx="1991553" cy="248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08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fondo" descr="Fondo de pinceladas azules Foto gratis">
            <a:extLst>
              <a:ext uri="{FF2B5EF4-FFF2-40B4-BE49-F238E27FC236}">
                <a16:creationId xmlns:a16="http://schemas.microsoft.com/office/drawing/2014/main" id="{4A67321D-23DE-417F-9CB1-E61531C17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940" y="7934"/>
            <a:ext cx="12268940" cy="684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rta 1">
            <a:extLst>
              <a:ext uri="{FF2B5EF4-FFF2-40B4-BE49-F238E27FC236}">
                <a16:creationId xmlns:a16="http://schemas.microsoft.com/office/drawing/2014/main" id="{D31C0130-7C1F-4297-A722-15BC2A3D320E}"/>
              </a:ext>
            </a:extLst>
          </p:cNvPr>
          <p:cNvSpPr/>
          <p:nvPr/>
        </p:nvSpPr>
        <p:spPr>
          <a:xfrm>
            <a:off x="1063841" y="1038687"/>
            <a:ext cx="1855433" cy="2192784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exto 1">
            <a:extLst>
              <a:ext uri="{FF2B5EF4-FFF2-40B4-BE49-F238E27FC236}">
                <a16:creationId xmlns:a16="http://schemas.microsoft.com/office/drawing/2014/main" id="{95E59E56-A6D8-492B-8984-DEE921B150B0}"/>
              </a:ext>
            </a:extLst>
          </p:cNvPr>
          <p:cNvSpPr txBox="1"/>
          <p:nvPr/>
        </p:nvSpPr>
        <p:spPr>
          <a:xfrm>
            <a:off x="1082387" y="1267049"/>
            <a:ext cx="180786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dirty="0">
                <a:latin typeface="Adobe Arabic" panose="02040503050201020203" pitchFamily="18" charset="-78"/>
                <a:cs typeface="Adobe Arabic" panose="02040503050201020203" pitchFamily="18" charset="-78"/>
              </a:rPr>
              <a:t>Órdenes da, órdenes recibe algunas autoriza y otras recibe.</a:t>
            </a:r>
          </a:p>
        </p:txBody>
      </p:sp>
      <p:sp>
        <p:nvSpPr>
          <p:cNvPr id="6" name="carta 2">
            <a:extLst>
              <a:ext uri="{FF2B5EF4-FFF2-40B4-BE49-F238E27FC236}">
                <a16:creationId xmlns:a16="http://schemas.microsoft.com/office/drawing/2014/main" id="{69510938-9212-42A4-8A03-C1191B93AA06}"/>
              </a:ext>
            </a:extLst>
          </p:cNvPr>
          <p:cNvSpPr/>
          <p:nvPr/>
        </p:nvSpPr>
        <p:spPr>
          <a:xfrm>
            <a:off x="3623569" y="1038686"/>
            <a:ext cx="1855433" cy="2201663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694B3C47-5F55-4E72-A7D3-4F04DBA81E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25" y="1294614"/>
            <a:ext cx="1580225" cy="1365184"/>
          </a:xfrm>
          <a:prstGeom prst="rect">
            <a:avLst/>
          </a:prstGeom>
        </p:spPr>
      </p:pic>
      <p:sp>
        <p:nvSpPr>
          <p:cNvPr id="8" name="freepik">
            <a:extLst>
              <a:ext uri="{FF2B5EF4-FFF2-40B4-BE49-F238E27FC236}">
                <a16:creationId xmlns:a16="http://schemas.microsoft.com/office/drawing/2014/main" id="{060D4E80-5FEB-40AE-9B60-14E7ED037268}"/>
              </a:ext>
            </a:extLst>
          </p:cNvPr>
          <p:cNvSpPr txBox="1"/>
          <p:nvPr/>
        </p:nvSpPr>
        <p:spPr>
          <a:xfrm>
            <a:off x="3749895" y="2719989"/>
            <a:ext cx="158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Designe 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by</a:t>
            </a:r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Freepik</a:t>
            </a:r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/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pch.vector</a:t>
            </a:r>
            <a:endParaRPr lang="es-ES" sz="12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9" name="carta 4">
            <a:extLst>
              <a:ext uri="{FF2B5EF4-FFF2-40B4-BE49-F238E27FC236}">
                <a16:creationId xmlns:a16="http://schemas.microsoft.com/office/drawing/2014/main" id="{90F89364-81C1-4DCA-9314-AAFF01A87431}"/>
              </a:ext>
            </a:extLst>
          </p:cNvPr>
          <p:cNvSpPr/>
          <p:nvPr/>
        </p:nvSpPr>
        <p:spPr>
          <a:xfrm>
            <a:off x="8794812" y="1038686"/>
            <a:ext cx="1855433" cy="2201663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arta 3">
            <a:extLst>
              <a:ext uri="{FF2B5EF4-FFF2-40B4-BE49-F238E27FC236}">
                <a16:creationId xmlns:a16="http://schemas.microsoft.com/office/drawing/2014/main" id="{4D50EFE6-CACA-457A-8F5C-ADBB6AEFCB69}"/>
              </a:ext>
            </a:extLst>
          </p:cNvPr>
          <p:cNvSpPr/>
          <p:nvPr/>
        </p:nvSpPr>
        <p:spPr>
          <a:xfrm>
            <a:off x="6183297" y="1044214"/>
            <a:ext cx="1855433" cy="2201663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arta 5">
            <a:extLst>
              <a:ext uri="{FF2B5EF4-FFF2-40B4-BE49-F238E27FC236}">
                <a16:creationId xmlns:a16="http://schemas.microsoft.com/office/drawing/2014/main" id="{7F58BFA0-9DFC-47AB-8AC9-5B71A62883B8}"/>
              </a:ext>
            </a:extLst>
          </p:cNvPr>
          <p:cNvSpPr/>
          <p:nvPr/>
        </p:nvSpPr>
        <p:spPr>
          <a:xfrm>
            <a:off x="986900" y="4014186"/>
            <a:ext cx="1855433" cy="2201663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arta 6">
            <a:extLst>
              <a:ext uri="{FF2B5EF4-FFF2-40B4-BE49-F238E27FC236}">
                <a16:creationId xmlns:a16="http://schemas.microsoft.com/office/drawing/2014/main" id="{0B3F07C3-BEAA-4C79-A7CE-721246E65877}"/>
              </a:ext>
            </a:extLst>
          </p:cNvPr>
          <p:cNvSpPr/>
          <p:nvPr/>
        </p:nvSpPr>
        <p:spPr>
          <a:xfrm>
            <a:off x="3577106" y="4014186"/>
            <a:ext cx="1855433" cy="2201663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arta 8">
            <a:extLst>
              <a:ext uri="{FF2B5EF4-FFF2-40B4-BE49-F238E27FC236}">
                <a16:creationId xmlns:a16="http://schemas.microsoft.com/office/drawing/2014/main" id="{DEE79E3B-F408-4246-86D8-CD7294D6EE6A}"/>
              </a:ext>
            </a:extLst>
          </p:cNvPr>
          <p:cNvSpPr/>
          <p:nvPr/>
        </p:nvSpPr>
        <p:spPr>
          <a:xfrm>
            <a:off x="8766104" y="4014184"/>
            <a:ext cx="1855433" cy="2201663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arta 7">
            <a:extLst>
              <a:ext uri="{FF2B5EF4-FFF2-40B4-BE49-F238E27FC236}">
                <a16:creationId xmlns:a16="http://schemas.microsoft.com/office/drawing/2014/main" id="{9CA5DE70-DF84-42B9-BFEE-30B1D80561F2}"/>
              </a:ext>
            </a:extLst>
          </p:cNvPr>
          <p:cNvSpPr/>
          <p:nvPr/>
        </p:nvSpPr>
        <p:spPr>
          <a:xfrm>
            <a:off x="6183296" y="4014185"/>
            <a:ext cx="1855433" cy="2201663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exto 2">
            <a:extLst>
              <a:ext uri="{FF2B5EF4-FFF2-40B4-BE49-F238E27FC236}">
                <a16:creationId xmlns:a16="http://schemas.microsoft.com/office/drawing/2014/main" id="{546BC9CF-9EAA-4B56-8F2D-382B042A0430}"/>
              </a:ext>
            </a:extLst>
          </p:cNvPr>
          <p:cNvSpPr txBox="1"/>
          <p:nvPr/>
        </p:nvSpPr>
        <p:spPr>
          <a:xfrm>
            <a:off x="6218926" y="1243437"/>
            <a:ext cx="178417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0" i="0" dirty="0">
                <a:solidFill>
                  <a:srgbClr val="271F2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Inhalar y exhalar, ese es nuestro trabajo,</a:t>
            </a:r>
            <a:r>
              <a:rPr lang="es-ES" sz="2100" dirty="0">
                <a:latin typeface="Adobe Arabic" panose="02040503050201020203" pitchFamily="18" charset="-78"/>
                <a:cs typeface="Adobe Arabic" panose="02040503050201020203" pitchFamily="18" charset="-78"/>
              </a:rPr>
              <a:t/>
            </a:r>
            <a:br>
              <a:rPr lang="es-ES" sz="2100" dirty="0">
                <a:latin typeface="Adobe Arabic" panose="02040503050201020203" pitchFamily="18" charset="-78"/>
                <a:cs typeface="Adobe Arabic" panose="02040503050201020203" pitchFamily="18" charset="-78"/>
              </a:rPr>
            </a:br>
            <a:r>
              <a:rPr lang="es-ES" sz="2100" b="0" i="0" dirty="0">
                <a:solidFill>
                  <a:srgbClr val="271F2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solo oxígeno, nada de agua.</a:t>
            </a:r>
            <a:endParaRPr lang="es-ES" sz="21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18" name="imagen 4">
            <a:extLst>
              <a:ext uri="{FF2B5EF4-FFF2-40B4-BE49-F238E27FC236}">
                <a16:creationId xmlns:a16="http://schemas.microsoft.com/office/drawing/2014/main" id="{3CD7DAAF-231F-4078-AFB2-140CAD3EE4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981" y="4031939"/>
            <a:ext cx="1531511" cy="1870122"/>
          </a:xfrm>
          <a:prstGeom prst="rect">
            <a:avLst/>
          </a:prstGeom>
        </p:spPr>
      </p:pic>
      <p:sp>
        <p:nvSpPr>
          <p:cNvPr id="19" name="freepik">
            <a:extLst>
              <a:ext uri="{FF2B5EF4-FFF2-40B4-BE49-F238E27FC236}">
                <a16:creationId xmlns:a16="http://schemas.microsoft.com/office/drawing/2014/main" id="{97DB62C6-3DA2-492E-9A3F-79AB1DFC6162}"/>
              </a:ext>
            </a:extLst>
          </p:cNvPr>
          <p:cNvSpPr txBox="1"/>
          <p:nvPr/>
        </p:nvSpPr>
        <p:spPr>
          <a:xfrm>
            <a:off x="8957967" y="2646687"/>
            <a:ext cx="158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Designe 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by</a:t>
            </a:r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Freepik</a:t>
            </a:r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/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pch.vector</a:t>
            </a:r>
            <a:endParaRPr lang="es-ES" sz="12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0" name="texto 3">
            <a:extLst>
              <a:ext uri="{FF2B5EF4-FFF2-40B4-BE49-F238E27FC236}">
                <a16:creationId xmlns:a16="http://schemas.microsoft.com/office/drawing/2014/main" id="{C3A9B729-298C-4074-B839-23BD02E9C221}"/>
              </a:ext>
            </a:extLst>
          </p:cNvPr>
          <p:cNvSpPr txBox="1"/>
          <p:nvPr/>
        </p:nvSpPr>
        <p:spPr>
          <a:xfrm>
            <a:off x="6140387" y="4026949"/>
            <a:ext cx="18983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0" i="0" dirty="0">
                <a:solidFill>
                  <a:srgbClr val="271F2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Mi trabajo es triturar lo que por tus dientes ha de pasar, convirtiéndolo en papilla.</a:t>
            </a:r>
            <a:r>
              <a:rPr lang="es-ES" sz="2000" dirty="0">
                <a:latin typeface="Adobe Arabic" panose="02040503050201020203" pitchFamily="18" charset="-78"/>
                <a:cs typeface="Adobe Arabic" panose="02040503050201020203" pitchFamily="18" charset="-78"/>
              </a:rPr>
              <a:t/>
            </a:r>
            <a:br>
              <a:rPr lang="es-ES" sz="2000" dirty="0">
                <a:latin typeface="Adobe Arabic" panose="02040503050201020203" pitchFamily="18" charset="-78"/>
                <a:cs typeface="Adobe Arabic" panose="02040503050201020203" pitchFamily="18" charset="-78"/>
              </a:rPr>
            </a:br>
            <a:r>
              <a:rPr lang="es-ES" sz="2000" b="0" i="0" dirty="0">
                <a:solidFill>
                  <a:srgbClr val="271F2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¿Quién soy?</a:t>
            </a:r>
            <a:endParaRPr lang="es-ES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22" name="imagen 3">
            <a:extLst>
              <a:ext uri="{FF2B5EF4-FFF2-40B4-BE49-F238E27FC236}">
                <a16:creationId xmlns:a16="http://schemas.microsoft.com/office/drawing/2014/main" id="{B43EC68F-9F58-465E-B0CF-03AB69CDB1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774" y="1176009"/>
            <a:ext cx="1457507" cy="1816752"/>
          </a:xfrm>
          <a:prstGeom prst="rect">
            <a:avLst/>
          </a:prstGeom>
        </p:spPr>
      </p:pic>
      <p:sp>
        <p:nvSpPr>
          <p:cNvPr id="23" name="freepik">
            <a:extLst>
              <a:ext uri="{FF2B5EF4-FFF2-40B4-BE49-F238E27FC236}">
                <a16:creationId xmlns:a16="http://schemas.microsoft.com/office/drawing/2014/main" id="{13E3E59E-BE46-45C2-97B2-1245E3AFD4AB}"/>
              </a:ext>
            </a:extLst>
          </p:cNvPr>
          <p:cNvSpPr txBox="1"/>
          <p:nvPr/>
        </p:nvSpPr>
        <p:spPr>
          <a:xfrm>
            <a:off x="3605536" y="5756994"/>
            <a:ext cx="1416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Designe 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by</a:t>
            </a:r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Freepik</a:t>
            </a:r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/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pch.vector</a:t>
            </a:r>
            <a:endParaRPr lang="es-ES" sz="12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4" name="texto 4">
            <a:extLst>
              <a:ext uri="{FF2B5EF4-FFF2-40B4-BE49-F238E27FC236}">
                <a16:creationId xmlns:a16="http://schemas.microsoft.com/office/drawing/2014/main" id="{00675CDE-018A-41B7-B115-F10874B02C7B}"/>
              </a:ext>
            </a:extLst>
          </p:cNvPr>
          <p:cNvSpPr txBox="1"/>
          <p:nvPr/>
        </p:nvSpPr>
        <p:spPr>
          <a:xfrm>
            <a:off x="927659" y="4584100"/>
            <a:ext cx="189834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0" i="0" dirty="0">
                <a:solidFill>
                  <a:srgbClr val="271F28"/>
                </a:solidFill>
                <a:effectLst/>
                <a:latin typeface="Adobe Arabic" panose="02040503050201020203" pitchFamily="18" charset="-78"/>
                <a:cs typeface="Adobe Arabic" panose="02040503050201020203" pitchFamily="18" charset="-78"/>
              </a:rPr>
              <a:t>Ando, ando sin cesar y nunca cambio de lugar.</a:t>
            </a:r>
            <a:endParaRPr lang="es-ES" sz="21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26" name="imagen 5">
            <a:extLst>
              <a:ext uri="{FF2B5EF4-FFF2-40B4-BE49-F238E27FC236}">
                <a16:creationId xmlns:a16="http://schemas.microsoft.com/office/drawing/2014/main" id="{E0B7D691-AB85-4A2F-97D9-85C539AFAF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002" y="3998294"/>
            <a:ext cx="876154" cy="1726707"/>
          </a:xfrm>
          <a:prstGeom prst="rect">
            <a:avLst/>
          </a:prstGeom>
        </p:spPr>
      </p:pic>
      <p:sp>
        <p:nvSpPr>
          <p:cNvPr id="27" name="freepik">
            <a:extLst>
              <a:ext uri="{FF2B5EF4-FFF2-40B4-BE49-F238E27FC236}">
                <a16:creationId xmlns:a16="http://schemas.microsoft.com/office/drawing/2014/main" id="{9556473E-6287-4ED7-9597-D3DB8C682A6D}"/>
              </a:ext>
            </a:extLst>
          </p:cNvPr>
          <p:cNvSpPr txBox="1"/>
          <p:nvPr/>
        </p:nvSpPr>
        <p:spPr>
          <a:xfrm>
            <a:off x="8860520" y="5710827"/>
            <a:ext cx="158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Designe 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by</a:t>
            </a:r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Freepik</a:t>
            </a:r>
            <a:r>
              <a:rPr lang="es-ES" sz="1200" dirty="0">
                <a:latin typeface="Adobe Arabic" panose="02040503050201020203" pitchFamily="18" charset="-78"/>
                <a:cs typeface="Adobe Arabic" panose="02040503050201020203" pitchFamily="18" charset="-78"/>
              </a:rPr>
              <a:t>/</a:t>
            </a:r>
            <a:r>
              <a:rPr lang="es-ES" sz="1200" dirty="0" err="1">
                <a:latin typeface="Adobe Arabic" panose="02040503050201020203" pitchFamily="18" charset="-78"/>
                <a:cs typeface="Adobe Arabic" panose="02040503050201020203" pitchFamily="18" charset="-78"/>
              </a:rPr>
              <a:t>pch.vector</a:t>
            </a:r>
            <a:endParaRPr lang="es-ES" sz="12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29" name="tapa 1" descr="Modelo de anatomía humana con diferentes sistemas. vector gratuito">
            <a:extLst>
              <a:ext uri="{FF2B5EF4-FFF2-40B4-BE49-F238E27FC236}">
                <a16:creationId xmlns:a16="http://schemas.microsoft.com/office/drawing/2014/main" id="{E5CE3CA7-79DF-4350-B286-E8AC40F8835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387" y="1047563"/>
            <a:ext cx="1826412" cy="2172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tapa 2" descr="Modelo de anatomía humana con diferentes sistemas. vector gratuito">
            <a:extLst>
              <a:ext uri="{FF2B5EF4-FFF2-40B4-BE49-F238E27FC236}">
                <a16:creationId xmlns:a16="http://schemas.microsoft.com/office/drawing/2014/main" id="{83166AAC-F046-4B81-A85B-CCCDE297AC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154" y="1065319"/>
            <a:ext cx="1822336" cy="2166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tapa 3" descr="Modelo de anatomía humana con diferentes sistemas. vector gratuito">
            <a:extLst>
              <a:ext uri="{FF2B5EF4-FFF2-40B4-BE49-F238E27FC236}">
                <a16:creationId xmlns:a16="http://schemas.microsoft.com/office/drawing/2014/main" id="{35EE7A5C-09B0-431A-9F9C-3E684130B2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844" y="1047563"/>
            <a:ext cx="1822336" cy="2183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tapa 4" descr="Modelo de anatomía humana con diferentes sistemas. vector gratuito">
            <a:extLst>
              <a:ext uri="{FF2B5EF4-FFF2-40B4-BE49-F238E27FC236}">
                <a16:creationId xmlns:a16="http://schemas.microsoft.com/office/drawing/2014/main" id="{F227C349-71A1-4BDB-8A60-81361FBDA39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362" y="1065319"/>
            <a:ext cx="1817026" cy="2166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tapa 5" descr="Modelo de anatomía humana con diferentes sistemas. vector gratuito">
            <a:extLst>
              <a:ext uri="{FF2B5EF4-FFF2-40B4-BE49-F238E27FC236}">
                <a16:creationId xmlns:a16="http://schemas.microsoft.com/office/drawing/2014/main" id="{DE79A87D-D687-4A82-A025-D57F86C4BC96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31" y="4037610"/>
            <a:ext cx="1797970" cy="2164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tapa 6" descr="Modelo de anatomía humana con diferentes sistemas. vector gratuito">
            <a:extLst>
              <a:ext uri="{FF2B5EF4-FFF2-40B4-BE49-F238E27FC236}">
                <a16:creationId xmlns:a16="http://schemas.microsoft.com/office/drawing/2014/main" id="{E4E08400-66F7-4D2C-89CF-45FF4105066B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090" y="4020316"/>
            <a:ext cx="1819922" cy="2183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tapa 7" descr="Modelo de anatomía humana con diferentes sistemas. vector gratuito">
            <a:extLst>
              <a:ext uri="{FF2B5EF4-FFF2-40B4-BE49-F238E27FC236}">
                <a16:creationId xmlns:a16="http://schemas.microsoft.com/office/drawing/2014/main" id="{CA8F5E81-5938-480D-91F1-2AC546F9D1D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823" y="4020317"/>
            <a:ext cx="1822336" cy="2170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tapa 8" descr="Modelo de anatomía humana con diferentes sistemas. vector gratuito">
            <a:extLst>
              <a:ext uri="{FF2B5EF4-FFF2-40B4-BE49-F238E27FC236}">
                <a16:creationId xmlns:a16="http://schemas.microsoft.com/office/drawing/2014/main" id="{B411D7E1-C46B-45F0-9B0D-F0054AC3C30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652" y="4026950"/>
            <a:ext cx="1822336" cy="2164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155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72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Adobe Arabic</vt:lpstr>
      <vt:lpstr>Adobe Fan Heiti Std B</vt:lpstr>
      <vt:lpstr>Arial</vt:lpstr>
      <vt:lpstr>Calibri</vt:lpstr>
      <vt:lpstr>Calibri Light</vt:lpstr>
      <vt:lpstr>Tema de Office</vt:lpstr>
      <vt:lpstr>JUEGO DEL MEMORY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JUEGO DEL MEMORY</dc:title>
  <dc:creator>Noelia Suárez Marrero</dc:creator>
  <cp:lastModifiedBy>A05973</cp:lastModifiedBy>
  <cp:revision>14</cp:revision>
  <dcterms:created xsi:type="dcterms:W3CDTF">2021-07-06T13:15:13Z</dcterms:created>
  <dcterms:modified xsi:type="dcterms:W3CDTF">2021-07-28T18:19:52Z</dcterms:modified>
</cp:coreProperties>
</file>