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02D"/>
    <a:srgbClr val="C52DAF"/>
    <a:srgbClr val="3CA293"/>
    <a:srgbClr val="F949FD"/>
    <a:srgbClr val="F84E5A"/>
    <a:srgbClr val="7CB3F0"/>
    <a:srgbClr val="86DDEE"/>
    <a:srgbClr val="8FF997"/>
    <a:srgbClr val="F96459"/>
    <a:srgbClr val="9C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77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58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1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98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52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74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83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8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5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39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4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F22-2791-4B9B-ADC8-B34C1B06F5D2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01B63-56A7-4CB3-9313-ED240B62A9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630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9D1FF84F-5809-4EC4-AA8D-3627DC2DD90F}"/>
              </a:ext>
            </a:extLst>
          </p:cNvPr>
          <p:cNvGrpSpPr/>
          <p:nvPr/>
        </p:nvGrpSpPr>
        <p:grpSpPr>
          <a:xfrm>
            <a:off x="6320246" y="4654188"/>
            <a:ext cx="4276725" cy="2028825"/>
            <a:chOff x="7439025" y="4829175"/>
            <a:chExt cx="4276725" cy="2028825"/>
          </a:xfrm>
        </p:grpSpPr>
        <p:sp>
          <p:nvSpPr>
            <p:cNvPr id="8" name="Trapecio 7">
              <a:extLst>
                <a:ext uri="{FF2B5EF4-FFF2-40B4-BE49-F238E27FC236}">
                  <a16:creationId xmlns:a16="http://schemas.microsoft.com/office/drawing/2014/main" id="{41B2B552-ADE3-44D8-A387-A22424A19B82}"/>
                </a:ext>
              </a:extLst>
            </p:cNvPr>
            <p:cNvSpPr/>
            <p:nvPr/>
          </p:nvSpPr>
          <p:spPr>
            <a:xfrm>
              <a:off x="8054160" y="4829175"/>
              <a:ext cx="3133725" cy="170497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7B674C5-8F8C-41CC-98A6-090E614038FC}"/>
                </a:ext>
              </a:extLst>
            </p:cNvPr>
            <p:cNvSpPr/>
            <p:nvPr/>
          </p:nvSpPr>
          <p:spPr>
            <a:xfrm>
              <a:off x="7439025" y="6257925"/>
              <a:ext cx="4276725" cy="600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7" name="GIRAR">
            <a:extLst>
              <a:ext uri="{FF2B5EF4-FFF2-40B4-BE49-F238E27FC236}">
                <a16:creationId xmlns:a16="http://schemas.microsoft.com/office/drawing/2014/main" id="{B0958C84-8332-4EC1-9323-143127AA02D7}"/>
              </a:ext>
            </a:extLst>
          </p:cNvPr>
          <p:cNvGrpSpPr/>
          <p:nvPr/>
        </p:nvGrpSpPr>
        <p:grpSpPr>
          <a:xfrm>
            <a:off x="6125904" y="273377"/>
            <a:ext cx="4862697" cy="4759009"/>
            <a:chOff x="6125904" y="273377"/>
            <a:chExt cx="4862697" cy="475900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115E8B0C-AC5E-4CAB-8E17-02F0828F0C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6781" t="2764" r="18161" b="2465"/>
            <a:stretch/>
          </p:blipFill>
          <p:spPr>
            <a:xfrm>
              <a:off x="6125904" y="273377"/>
              <a:ext cx="4862697" cy="4759009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D2A0F4BC-A8CA-4191-B5AD-848EE39EE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41" y="3283072"/>
              <a:ext cx="1139324" cy="603021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58E1077-A524-4EEC-AA1F-5BE695E5A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5045" y="3899232"/>
              <a:ext cx="970501" cy="74243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BF2FEEE2-D9C7-461B-AB86-070654D2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241584">
              <a:off x="9372798" y="1335991"/>
              <a:ext cx="936857" cy="901636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D0407E59-D795-49B8-96CD-F964860EF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72162">
              <a:off x="7680907" y="787636"/>
              <a:ext cx="869887" cy="826264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A59AE5D8-3ED8-419A-A669-0F6DA70B8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281903" y="2153700"/>
              <a:ext cx="975992" cy="899307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3ECAB42-F8E1-4539-A251-37CD3CD4C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720850" y="2123899"/>
              <a:ext cx="633450" cy="1121151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A928AE4A-BECF-44CB-9A3F-BE4AFE82D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7253" y="3939272"/>
              <a:ext cx="1038862" cy="628206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7B88841D-41F8-49B7-A412-B73A5DBAC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382162">
              <a:off x="8425230" y="709473"/>
              <a:ext cx="1037721" cy="788412"/>
            </a:xfrm>
            <a:prstGeom prst="rect">
              <a:avLst/>
            </a:prstGeom>
          </p:spPr>
        </p:pic>
        <p:pic>
          <p:nvPicPr>
            <p:cNvPr id="36" name="Imagen 35">
              <a:extLst>
                <a:ext uri="{FF2B5EF4-FFF2-40B4-BE49-F238E27FC236}">
                  <a16:creationId xmlns:a16="http://schemas.microsoft.com/office/drawing/2014/main" id="{9E4D9F50-6B8E-429C-8447-6C353CCEF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508630">
              <a:off x="6893353" y="2913176"/>
              <a:ext cx="776781" cy="1270177"/>
            </a:xfrm>
            <a:prstGeom prst="rect">
              <a:avLst/>
            </a:prstGeom>
          </p:spPr>
        </p:pic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2F96B635-CB19-4604-B607-C987E1CD9B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0291">
              <a:off x="7004715" y="1183866"/>
              <a:ext cx="757072" cy="1255145"/>
            </a:xfrm>
            <a:prstGeom prst="rect">
              <a:avLst/>
            </a:prstGeom>
          </p:spPr>
        </p:pic>
      </p:grpSp>
      <p:sp>
        <p:nvSpPr>
          <p:cNvPr id="39" name="Flecha: hacia abajo 38">
            <a:extLst>
              <a:ext uri="{FF2B5EF4-FFF2-40B4-BE49-F238E27FC236}">
                <a16:creationId xmlns:a16="http://schemas.microsoft.com/office/drawing/2014/main" id="{E3611FEE-3042-49EA-9D74-E4E205DA38D9}"/>
              </a:ext>
            </a:extLst>
          </p:cNvPr>
          <p:cNvSpPr/>
          <p:nvPr/>
        </p:nvSpPr>
        <p:spPr>
          <a:xfrm rot="18829471">
            <a:off x="6056664" y="341652"/>
            <a:ext cx="822981" cy="1205357"/>
          </a:xfrm>
          <a:prstGeom prst="downArrow">
            <a:avLst/>
          </a:prstGeom>
          <a:solidFill>
            <a:srgbClr val="D220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" name="BOTON">
            <a:extLst>
              <a:ext uri="{FF2B5EF4-FFF2-40B4-BE49-F238E27FC236}">
                <a16:creationId xmlns:a16="http://schemas.microsoft.com/office/drawing/2014/main" id="{707BD687-038F-424A-9ECB-3AF374BBC6DD}"/>
              </a:ext>
            </a:extLst>
          </p:cNvPr>
          <p:cNvGrpSpPr/>
          <p:nvPr/>
        </p:nvGrpSpPr>
        <p:grpSpPr>
          <a:xfrm>
            <a:off x="2620356" y="4419600"/>
            <a:ext cx="1600200" cy="1524000"/>
            <a:chOff x="2620356" y="4419600"/>
            <a:chExt cx="1600200" cy="1524000"/>
          </a:xfrm>
        </p:grpSpPr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6C3D98C4-4B1E-4E1A-91C2-940381221730}"/>
                </a:ext>
              </a:extLst>
            </p:cNvPr>
            <p:cNvSpPr/>
            <p:nvPr/>
          </p:nvSpPr>
          <p:spPr>
            <a:xfrm>
              <a:off x="2620356" y="4419600"/>
              <a:ext cx="1600200" cy="1524000"/>
            </a:xfrm>
            <a:prstGeom prst="ellipse">
              <a:avLst/>
            </a:prstGeom>
            <a:solidFill>
              <a:srgbClr val="D2202D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422CD345-0287-4745-8B29-6A632050F5F5}"/>
                </a:ext>
              </a:extLst>
            </p:cNvPr>
            <p:cNvSpPr txBox="1"/>
            <p:nvPr/>
          </p:nvSpPr>
          <p:spPr>
            <a:xfrm>
              <a:off x="2779514" y="4919990"/>
              <a:ext cx="1345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PARAR</a:t>
              </a:r>
            </a:p>
          </p:txBody>
        </p:sp>
      </p:grp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4F31D59-B721-4132-89FA-72DA6DD3C922}"/>
              </a:ext>
            </a:extLst>
          </p:cNvPr>
          <p:cNvSpPr txBox="1"/>
          <p:nvPr/>
        </p:nvSpPr>
        <p:spPr>
          <a:xfrm>
            <a:off x="279103" y="1191917"/>
            <a:ext cx="5291649" cy="110799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s-ES" sz="6600" dirty="0">
                <a:latin typeface="Aharoni" panose="02010803020104030203" pitchFamily="2" charset="-79"/>
                <a:cs typeface="Aharoni" panose="02010803020104030203" pitchFamily="2" charset="-79"/>
              </a:rPr>
              <a:t>SIMÓN DICE</a:t>
            </a:r>
          </a:p>
        </p:txBody>
      </p:sp>
    </p:spTree>
    <p:extLst>
      <p:ext uri="{BB962C8B-B14F-4D97-AF65-F5344CB8AC3E}">
        <p14:creationId xmlns:p14="http://schemas.microsoft.com/office/powerpoint/2010/main" val="167900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Adobe Heiti Std R</vt:lpstr>
      <vt:lpstr>Aharoni</vt:lpstr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Noelia Suárez Marrero</dc:creator>
  <cp:lastModifiedBy>Noelia Suárez Marrero</cp:lastModifiedBy>
  <cp:revision>2</cp:revision>
  <dcterms:created xsi:type="dcterms:W3CDTF">2021-07-24T22:34:48Z</dcterms:created>
  <dcterms:modified xsi:type="dcterms:W3CDTF">2021-07-24T23:24:49Z</dcterms:modified>
</cp:coreProperties>
</file>