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45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40CB-61E1-472D-8781-BE29C2770C5B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F60-8776-46C5-BAF7-CD284E9A4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31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40CB-61E1-472D-8781-BE29C2770C5B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F60-8776-46C5-BAF7-CD284E9A4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083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40CB-61E1-472D-8781-BE29C2770C5B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F60-8776-46C5-BAF7-CD284E9A4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32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40CB-61E1-472D-8781-BE29C2770C5B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F60-8776-46C5-BAF7-CD284E9A4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24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40CB-61E1-472D-8781-BE29C2770C5B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F60-8776-46C5-BAF7-CD284E9A4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23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40CB-61E1-472D-8781-BE29C2770C5B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F60-8776-46C5-BAF7-CD284E9A4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73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40CB-61E1-472D-8781-BE29C2770C5B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F60-8776-46C5-BAF7-CD284E9A4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61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40CB-61E1-472D-8781-BE29C2770C5B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F60-8776-46C5-BAF7-CD284E9A4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270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40CB-61E1-472D-8781-BE29C2770C5B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F60-8776-46C5-BAF7-CD284E9A4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15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40CB-61E1-472D-8781-BE29C2770C5B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F60-8776-46C5-BAF7-CD284E9A4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3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40CB-61E1-472D-8781-BE29C2770C5B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F60-8776-46C5-BAF7-CD284E9A4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56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40CB-61E1-472D-8781-BE29C2770C5B}" type="datetimeFigureOut">
              <a:rPr lang="es-ES" smtClean="0"/>
              <a:t>25/07/2021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0F60-8776-46C5-BAF7-CD284E9A4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88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n 50">
            <a:extLst>
              <a:ext uri="{FF2B5EF4-FFF2-40B4-BE49-F238E27FC236}">
                <a16:creationId xmlns:a16="http://schemas.microsoft.com/office/drawing/2014/main" id="{3966B9C8-E1E3-44CD-9FCA-72258F5BD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118" y="6055310"/>
            <a:ext cx="4023585" cy="2857777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BB2A3CDE-664A-4564-B851-21FD977264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3" r="49466" b="54453"/>
          <a:stretch>
            <a:fillRect/>
          </a:stretch>
        </p:blipFill>
        <p:spPr>
          <a:xfrm>
            <a:off x="5718507" y="1795737"/>
            <a:ext cx="1014993" cy="1301393"/>
          </a:xfrm>
          <a:custGeom>
            <a:avLst/>
            <a:gdLst>
              <a:gd name="connsiteX0" fmla="*/ 0 w 1440000"/>
              <a:gd name="connsiteY0" fmla="*/ 0 h 1964318"/>
              <a:gd name="connsiteX1" fmla="*/ 1440000 w 1440000"/>
              <a:gd name="connsiteY1" fmla="*/ 0 h 1964318"/>
              <a:gd name="connsiteX2" fmla="*/ 1440000 w 1440000"/>
              <a:gd name="connsiteY2" fmla="*/ 384253 h 1964318"/>
              <a:gd name="connsiteX3" fmla="*/ 1397680 w 1440000"/>
              <a:gd name="connsiteY3" fmla="*/ 361283 h 1964318"/>
              <a:gd name="connsiteX4" fmla="*/ 1257552 w 1440000"/>
              <a:gd name="connsiteY4" fmla="*/ 332993 h 1964318"/>
              <a:gd name="connsiteX5" fmla="*/ 897552 w 1440000"/>
              <a:gd name="connsiteY5" fmla="*/ 692992 h 1964318"/>
              <a:gd name="connsiteX6" fmla="*/ 1257552 w 1440000"/>
              <a:gd name="connsiteY6" fmla="*/ 1052992 h 1964318"/>
              <a:gd name="connsiteX7" fmla="*/ 1397680 w 1440000"/>
              <a:gd name="connsiteY7" fmla="*/ 1024701 h 1964318"/>
              <a:gd name="connsiteX8" fmla="*/ 1440000 w 1440000"/>
              <a:gd name="connsiteY8" fmla="*/ 1001732 h 1964318"/>
              <a:gd name="connsiteX9" fmla="*/ 1440000 w 1440000"/>
              <a:gd name="connsiteY9" fmla="*/ 1421869 h 1964318"/>
              <a:gd name="connsiteX10" fmla="*/ 1028740 w 1440000"/>
              <a:gd name="connsiteY10" fmla="*/ 1421869 h 1964318"/>
              <a:gd name="connsiteX11" fmla="*/ 1051710 w 1440000"/>
              <a:gd name="connsiteY11" fmla="*/ 1464190 h 1964318"/>
              <a:gd name="connsiteX12" fmla="*/ 1080000 w 1440000"/>
              <a:gd name="connsiteY12" fmla="*/ 1604318 h 1964318"/>
              <a:gd name="connsiteX13" fmla="*/ 720000 w 1440000"/>
              <a:gd name="connsiteY13" fmla="*/ 1964318 h 1964318"/>
              <a:gd name="connsiteX14" fmla="*/ 360000 w 1440000"/>
              <a:gd name="connsiteY14" fmla="*/ 1604318 h 1964318"/>
              <a:gd name="connsiteX15" fmla="*/ 388290 w 1440000"/>
              <a:gd name="connsiteY15" fmla="*/ 1464190 h 1964318"/>
              <a:gd name="connsiteX16" fmla="*/ 411262 w 1440000"/>
              <a:gd name="connsiteY16" fmla="*/ 1421869 h 1964318"/>
              <a:gd name="connsiteX17" fmla="*/ 0 w 1440000"/>
              <a:gd name="connsiteY17" fmla="*/ 1421869 h 1964318"/>
              <a:gd name="connsiteX18" fmla="*/ 0 w 1440000"/>
              <a:gd name="connsiteY18" fmla="*/ 1010609 h 1964318"/>
              <a:gd name="connsiteX19" fmla="*/ 42322 w 1440000"/>
              <a:gd name="connsiteY19" fmla="*/ 1033580 h 1964318"/>
              <a:gd name="connsiteX20" fmla="*/ 182450 w 1440000"/>
              <a:gd name="connsiteY20" fmla="*/ 1061870 h 1964318"/>
              <a:gd name="connsiteX21" fmla="*/ 542450 w 1440000"/>
              <a:gd name="connsiteY21" fmla="*/ 701870 h 1964318"/>
              <a:gd name="connsiteX22" fmla="*/ 182450 w 1440000"/>
              <a:gd name="connsiteY22" fmla="*/ 341870 h 1964318"/>
              <a:gd name="connsiteX23" fmla="*/ 42322 w 1440000"/>
              <a:gd name="connsiteY23" fmla="*/ 370161 h 1964318"/>
              <a:gd name="connsiteX24" fmla="*/ 0 w 1440000"/>
              <a:gd name="connsiteY24" fmla="*/ 393131 h 196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40000" h="1964318">
                <a:moveTo>
                  <a:pt x="0" y="0"/>
                </a:moveTo>
                <a:lnTo>
                  <a:pt x="1440000" y="0"/>
                </a:lnTo>
                <a:lnTo>
                  <a:pt x="1440000" y="384253"/>
                </a:lnTo>
                <a:lnTo>
                  <a:pt x="1397680" y="361283"/>
                </a:lnTo>
                <a:cubicBezTo>
                  <a:pt x="1354610" y="343066"/>
                  <a:pt x="1307258" y="332993"/>
                  <a:pt x="1257552" y="332993"/>
                </a:cubicBezTo>
                <a:cubicBezTo>
                  <a:pt x="1058728" y="332993"/>
                  <a:pt x="897552" y="494170"/>
                  <a:pt x="897552" y="692992"/>
                </a:cubicBezTo>
                <a:cubicBezTo>
                  <a:pt x="897552" y="891815"/>
                  <a:pt x="1058728" y="1052992"/>
                  <a:pt x="1257552" y="1052992"/>
                </a:cubicBezTo>
                <a:cubicBezTo>
                  <a:pt x="1307258" y="1052992"/>
                  <a:pt x="1354610" y="1042918"/>
                  <a:pt x="1397680" y="1024701"/>
                </a:cubicBezTo>
                <a:lnTo>
                  <a:pt x="1440000" y="1001732"/>
                </a:lnTo>
                <a:lnTo>
                  <a:pt x="1440000" y="1421869"/>
                </a:lnTo>
                <a:lnTo>
                  <a:pt x="1028740" y="1421869"/>
                </a:lnTo>
                <a:lnTo>
                  <a:pt x="1051710" y="1464190"/>
                </a:lnTo>
                <a:cubicBezTo>
                  <a:pt x="1069926" y="1507260"/>
                  <a:pt x="1080000" y="1554612"/>
                  <a:pt x="1080000" y="1604318"/>
                </a:cubicBezTo>
                <a:cubicBezTo>
                  <a:pt x="1080000" y="1803141"/>
                  <a:pt x="918824" y="1964318"/>
                  <a:pt x="720000" y="1964318"/>
                </a:cubicBezTo>
                <a:cubicBezTo>
                  <a:pt x="521178" y="1964318"/>
                  <a:pt x="360000" y="1803141"/>
                  <a:pt x="360000" y="1604318"/>
                </a:cubicBezTo>
                <a:cubicBezTo>
                  <a:pt x="360000" y="1554612"/>
                  <a:pt x="370074" y="1507260"/>
                  <a:pt x="388290" y="1464190"/>
                </a:cubicBezTo>
                <a:lnTo>
                  <a:pt x="411262" y="1421869"/>
                </a:lnTo>
                <a:lnTo>
                  <a:pt x="0" y="1421869"/>
                </a:lnTo>
                <a:lnTo>
                  <a:pt x="0" y="1010609"/>
                </a:lnTo>
                <a:lnTo>
                  <a:pt x="42322" y="1033580"/>
                </a:lnTo>
                <a:cubicBezTo>
                  <a:pt x="85392" y="1051797"/>
                  <a:pt x="132744" y="1061870"/>
                  <a:pt x="182450" y="1061870"/>
                </a:cubicBezTo>
                <a:cubicBezTo>
                  <a:pt x="381272" y="1061870"/>
                  <a:pt x="542450" y="900693"/>
                  <a:pt x="542450" y="701870"/>
                </a:cubicBezTo>
                <a:cubicBezTo>
                  <a:pt x="542450" y="503047"/>
                  <a:pt x="381272" y="341870"/>
                  <a:pt x="182450" y="341870"/>
                </a:cubicBezTo>
                <a:cubicBezTo>
                  <a:pt x="132744" y="341870"/>
                  <a:pt x="85392" y="351944"/>
                  <a:pt x="42322" y="370161"/>
                </a:cubicBezTo>
                <a:lnTo>
                  <a:pt x="0" y="393131"/>
                </a:lnTo>
                <a:close/>
              </a:path>
            </a:pathLst>
          </a:cu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4C3504DF-6C4D-4BCE-B0A9-666592E877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38" b="66611"/>
          <a:stretch>
            <a:fillRect/>
          </a:stretch>
        </p:blipFill>
        <p:spPr>
          <a:xfrm>
            <a:off x="3904141" y="3584984"/>
            <a:ext cx="1394398" cy="954024"/>
          </a:xfrm>
          <a:custGeom>
            <a:avLst/>
            <a:gdLst>
              <a:gd name="connsiteX0" fmla="*/ 0 w 1978273"/>
              <a:gd name="connsiteY0" fmla="*/ 0 h 1440000"/>
              <a:gd name="connsiteX1" fmla="*/ 1435824 w 1978273"/>
              <a:gd name="connsiteY1" fmla="*/ 0 h 1440000"/>
              <a:gd name="connsiteX2" fmla="*/ 1435824 w 1978273"/>
              <a:gd name="connsiteY2" fmla="*/ 411261 h 1440000"/>
              <a:gd name="connsiteX3" fmla="*/ 1478145 w 1978273"/>
              <a:gd name="connsiteY3" fmla="*/ 388291 h 1440000"/>
              <a:gd name="connsiteX4" fmla="*/ 1618273 w 1978273"/>
              <a:gd name="connsiteY4" fmla="*/ 360000 h 1440000"/>
              <a:gd name="connsiteX5" fmla="*/ 1978273 w 1978273"/>
              <a:gd name="connsiteY5" fmla="*/ 720000 h 1440000"/>
              <a:gd name="connsiteX6" fmla="*/ 1618273 w 1978273"/>
              <a:gd name="connsiteY6" fmla="*/ 1080000 h 1440000"/>
              <a:gd name="connsiteX7" fmla="*/ 1478145 w 1978273"/>
              <a:gd name="connsiteY7" fmla="*/ 1051710 h 1440000"/>
              <a:gd name="connsiteX8" fmla="*/ 1435824 w 1978273"/>
              <a:gd name="connsiteY8" fmla="*/ 1028739 h 1440000"/>
              <a:gd name="connsiteX9" fmla="*/ 1435824 w 1978273"/>
              <a:gd name="connsiteY9" fmla="*/ 1440000 h 1440000"/>
              <a:gd name="connsiteX10" fmla="*/ 1024564 w 1978273"/>
              <a:gd name="connsiteY10" fmla="*/ 1440000 h 1440000"/>
              <a:gd name="connsiteX11" fmla="*/ 1047535 w 1978273"/>
              <a:gd name="connsiteY11" fmla="*/ 1397679 h 1440000"/>
              <a:gd name="connsiteX12" fmla="*/ 1075825 w 1978273"/>
              <a:gd name="connsiteY12" fmla="*/ 1257551 h 1440000"/>
              <a:gd name="connsiteX13" fmla="*/ 715825 w 1978273"/>
              <a:gd name="connsiteY13" fmla="*/ 897551 h 1440000"/>
              <a:gd name="connsiteX14" fmla="*/ 355825 w 1978273"/>
              <a:gd name="connsiteY14" fmla="*/ 1257551 h 1440000"/>
              <a:gd name="connsiteX15" fmla="*/ 384116 w 1978273"/>
              <a:gd name="connsiteY15" fmla="*/ 1397679 h 1440000"/>
              <a:gd name="connsiteX16" fmla="*/ 407086 w 1978273"/>
              <a:gd name="connsiteY16" fmla="*/ 1440000 h 1440000"/>
              <a:gd name="connsiteX17" fmla="*/ 0 w 1978273"/>
              <a:gd name="connsiteY17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78273" h="1440000">
                <a:moveTo>
                  <a:pt x="0" y="0"/>
                </a:moveTo>
                <a:lnTo>
                  <a:pt x="1435824" y="0"/>
                </a:lnTo>
                <a:lnTo>
                  <a:pt x="1435824" y="411261"/>
                </a:lnTo>
                <a:lnTo>
                  <a:pt x="1478145" y="388291"/>
                </a:lnTo>
                <a:cubicBezTo>
                  <a:pt x="1521215" y="370074"/>
                  <a:pt x="1568567" y="360000"/>
                  <a:pt x="1618273" y="360000"/>
                </a:cubicBezTo>
                <a:cubicBezTo>
                  <a:pt x="1817096" y="360000"/>
                  <a:pt x="1978273" y="521177"/>
                  <a:pt x="1978273" y="720000"/>
                </a:cubicBezTo>
                <a:cubicBezTo>
                  <a:pt x="1978273" y="918823"/>
                  <a:pt x="1817096" y="1080000"/>
                  <a:pt x="1618273" y="1080000"/>
                </a:cubicBezTo>
                <a:cubicBezTo>
                  <a:pt x="1568567" y="1080000"/>
                  <a:pt x="1521215" y="1069927"/>
                  <a:pt x="1478145" y="1051710"/>
                </a:cubicBezTo>
                <a:lnTo>
                  <a:pt x="1435824" y="1028739"/>
                </a:lnTo>
                <a:lnTo>
                  <a:pt x="1435824" y="1440000"/>
                </a:lnTo>
                <a:lnTo>
                  <a:pt x="1024564" y="1440000"/>
                </a:lnTo>
                <a:lnTo>
                  <a:pt x="1047535" y="1397679"/>
                </a:lnTo>
                <a:cubicBezTo>
                  <a:pt x="1065752" y="1354609"/>
                  <a:pt x="1075825" y="1307257"/>
                  <a:pt x="1075825" y="1257551"/>
                </a:cubicBezTo>
                <a:cubicBezTo>
                  <a:pt x="1075825" y="1058728"/>
                  <a:pt x="914648" y="897551"/>
                  <a:pt x="715825" y="897551"/>
                </a:cubicBezTo>
                <a:cubicBezTo>
                  <a:pt x="517002" y="897551"/>
                  <a:pt x="355825" y="1058728"/>
                  <a:pt x="355825" y="1257551"/>
                </a:cubicBezTo>
                <a:cubicBezTo>
                  <a:pt x="355825" y="1307257"/>
                  <a:pt x="365899" y="1354609"/>
                  <a:pt x="384116" y="1397679"/>
                </a:cubicBezTo>
                <a:lnTo>
                  <a:pt x="407086" y="1440000"/>
                </a:lnTo>
                <a:lnTo>
                  <a:pt x="0" y="1440000"/>
                </a:lnTo>
                <a:close/>
              </a:path>
            </a:pathLst>
          </a:cu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99864B31-F00F-42B8-820A-FB0D3BF9FB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09" r="15344" b="66611"/>
          <a:stretch>
            <a:fillRect/>
          </a:stretch>
        </p:blipFill>
        <p:spPr>
          <a:xfrm>
            <a:off x="212779" y="3427424"/>
            <a:ext cx="1776005" cy="954024"/>
          </a:xfrm>
          <a:custGeom>
            <a:avLst/>
            <a:gdLst>
              <a:gd name="connsiteX0" fmla="*/ 542449 w 2519671"/>
              <a:gd name="connsiteY0" fmla="*/ 0 h 1440000"/>
              <a:gd name="connsiteX1" fmla="*/ 1982449 w 2519671"/>
              <a:gd name="connsiteY1" fmla="*/ 0 h 1440000"/>
              <a:gd name="connsiteX2" fmla="*/ 1982449 w 2519671"/>
              <a:gd name="connsiteY2" fmla="*/ 408424 h 1440000"/>
              <a:gd name="connsiteX3" fmla="*/ 2019543 w 2519671"/>
              <a:gd name="connsiteY3" fmla="*/ 388291 h 1440000"/>
              <a:gd name="connsiteX4" fmla="*/ 2159671 w 2519671"/>
              <a:gd name="connsiteY4" fmla="*/ 360000 h 1440000"/>
              <a:gd name="connsiteX5" fmla="*/ 2519671 w 2519671"/>
              <a:gd name="connsiteY5" fmla="*/ 720000 h 1440000"/>
              <a:gd name="connsiteX6" fmla="*/ 2159671 w 2519671"/>
              <a:gd name="connsiteY6" fmla="*/ 1080000 h 1440000"/>
              <a:gd name="connsiteX7" fmla="*/ 2019543 w 2519671"/>
              <a:gd name="connsiteY7" fmla="*/ 1051710 h 1440000"/>
              <a:gd name="connsiteX8" fmla="*/ 1982449 w 2519671"/>
              <a:gd name="connsiteY8" fmla="*/ 1031576 h 1440000"/>
              <a:gd name="connsiteX9" fmla="*/ 1982449 w 2519671"/>
              <a:gd name="connsiteY9" fmla="*/ 1440000 h 1440000"/>
              <a:gd name="connsiteX10" fmla="*/ 1571187 w 2519671"/>
              <a:gd name="connsiteY10" fmla="*/ 1440000 h 1440000"/>
              <a:gd name="connsiteX11" fmla="*/ 1594157 w 2519671"/>
              <a:gd name="connsiteY11" fmla="*/ 1397679 h 1440000"/>
              <a:gd name="connsiteX12" fmla="*/ 1622448 w 2519671"/>
              <a:gd name="connsiteY12" fmla="*/ 1257551 h 1440000"/>
              <a:gd name="connsiteX13" fmla="*/ 1262448 w 2519671"/>
              <a:gd name="connsiteY13" fmla="*/ 897551 h 1440000"/>
              <a:gd name="connsiteX14" fmla="*/ 902448 w 2519671"/>
              <a:gd name="connsiteY14" fmla="*/ 1257551 h 1440000"/>
              <a:gd name="connsiteX15" fmla="*/ 930738 w 2519671"/>
              <a:gd name="connsiteY15" fmla="*/ 1397679 h 1440000"/>
              <a:gd name="connsiteX16" fmla="*/ 953709 w 2519671"/>
              <a:gd name="connsiteY16" fmla="*/ 1440000 h 1440000"/>
              <a:gd name="connsiteX17" fmla="*/ 542449 w 2519671"/>
              <a:gd name="connsiteY17" fmla="*/ 1440000 h 1440000"/>
              <a:gd name="connsiteX18" fmla="*/ 542449 w 2519671"/>
              <a:gd name="connsiteY18" fmla="*/ 1028739 h 1440000"/>
              <a:gd name="connsiteX19" fmla="*/ 500128 w 2519671"/>
              <a:gd name="connsiteY19" fmla="*/ 1051710 h 1440000"/>
              <a:gd name="connsiteX20" fmla="*/ 360000 w 2519671"/>
              <a:gd name="connsiteY20" fmla="*/ 1080000 h 1440000"/>
              <a:gd name="connsiteX21" fmla="*/ 0 w 2519671"/>
              <a:gd name="connsiteY21" fmla="*/ 720000 h 1440000"/>
              <a:gd name="connsiteX22" fmla="*/ 360000 w 2519671"/>
              <a:gd name="connsiteY22" fmla="*/ 360000 h 1440000"/>
              <a:gd name="connsiteX23" fmla="*/ 500128 w 2519671"/>
              <a:gd name="connsiteY23" fmla="*/ 388291 h 1440000"/>
              <a:gd name="connsiteX24" fmla="*/ 542449 w 2519671"/>
              <a:gd name="connsiteY24" fmla="*/ 411261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519671" h="1440000">
                <a:moveTo>
                  <a:pt x="542449" y="0"/>
                </a:moveTo>
                <a:lnTo>
                  <a:pt x="1982449" y="0"/>
                </a:lnTo>
                <a:lnTo>
                  <a:pt x="1982449" y="408424"/>
                </a:lnTo>
                <a:lnTo>
                  <a:pt x="2019543" y="388291"/>
                </a:lnTo>
                <a:cubicBezTo>
                  <a:pt x="2062613" y="370074"/>
                  <a:pt x="2109965" y="360000"/>
                  <a:pt x="2159671" y="360000"/>
                </a:cubicBezTo>
                <a:cubicBezTo>
                  <a:pt x="2358494" y="360000"/>
                  <a:pt x="2519671" y="521177"/>
                  <a:pt x="2519671" y="720000"/>
                </a:cubicBezTo>
                <a:cubicBezTo>
                  <a:pt x="2519671" y="918823"/>
                  <a:pt x="2358494" y="1080000"/>
                  <a:pt x="2159671" y="1080000"/>
                </a:cubicBezTo>
                <a:cubicBezTo>
                  <a:pt x="2109965" y="1080000"/>
                  <a:pt x="2062613" y="1069927"/>
                  <a:pt x="2019543" y="1051710"/>
                </a:cubicBezTo>
                <a:lnTo>
                  <a:pt x="1982449" y="1031576"/>
                </a:lnTo>
                <a:lnTo>
                  <a:pt x="1982449" y="1440000"/>
                </a:lnTo>
                <a:lnTo>
                  <a:pt x="1571187" y="1440000"/>
                </a:lnTo>
                <a:lnTo>
                  <a:pt x="1594157" y="1397679"/>
                </a:lnTo>
                <a:cubicBezTo>
                  <a:pt x="1612374" y="1354609"/>
                  <a:pt x="1622448" y="1307257"/>
                  <a:pt x="1622448" y="1257551"/>
                </a:cubicBezTo>
                <a:cubicBezTo>
                  <a:pt x="1622448" y="1058728"/>
                  <a:pt x="1461271" y="897551"/>
                  <a:pt x="1262448" y="897551"/>
                </a:cubicBezTo>
                <a:cubicBezTo>
                  <a:pt x="1063625" y="897551"/>
                  <a:pt x="902448" y="1058728"/>
                  <a:pt x="902448" y="1257551"/>
                </a:cubicBezTo>
                <a:cubicBezTo>
                  <a:pt x="902448" y="1307257"/>
                  <a:pt x="912521" y="1354609"/>
                  <a:pt x="930738" y="1397679"/>
                </a:cubicBezTo>
                <a:lnTo>
                  <a:pt x="953709" y="1440000"/>
                </a:lnTo>
                <a:lnTo>
                  <a:pt x="542449" y="1440000"/>
                </a:lnTo>
                <a:lnTo>
                  <a:pt x="542449" y="1028739"/>
                </a:lnTo>
                <a:lnTo>
                  <a:pt x="500128" y="1051710"/>
                </a:lnTo>
                <a:cubicBezTo>
                  <a:pt x="457058" y="1069927"/>
                  <a:pt x="409706" y="1080000"/>
                  <a:pt x="360000" y="1080000"/>
                </a:cubicBezTo>
                <a:cubicBezTo>
                  <a:pt x="161177" y="1080000"/>
                  <a:pt x="0" y="918823"/>
                  <a:pt x="0" y="720000"/>
                </a:cubicBezTo>
                <a:cubicBezTo>
                  <a:pt x="0" y="521177"/>
                  <a:pt x="161177" y="360000"/>
                  <a:pt x="360000" y="360000"/>
                </a:cubicBezTo>
                <a:cubicBezTo>
                  <a:pt x="409706" y="360000"/>
                  <a:pt x="457058" y="370074"/>
                  <a:pt x="500128" y="388291"/>
                </a:cubicBezTo>
                <a:lnTo>
                  <a:pt x="542449" y="411261"/>
                </a:lnTo>
                <a:close/>
              </a:path>
            </a:pathLst>
          </a:cu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60F8C63A-A3C1-477F-8AC0-B5ABE4806E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57" r="12" b="54825"/>
          <a:stretch>
            <a:fillRect/>
          </a:stretch>
        </p:blipFill>
        <p:spPr>
          <a:xfrm>
            <a:off x="5718507" y="3366090"/>
            <a:ext cx="1014992" cy="1290777"/>
          </a:xfrm>
          <a:custGeom>
            <a:avLst/>
            <a:gdLst>
              <a:gd name="connsiteX0" fmla="*/ 0 w 1440000"/>
              <a:gd name="connsiteY0" fmla="*/ 0 h 1948294"/>
              <a:gd name="connsiteX1" fmla="*/ 1440000 w 1440000"/>
              <a:gd name="connsiteY1" fmla="*/ 0 h 1948294"/>
              <a:gd name="connsiteX2" fmla="*/ 1440000 w 1440000"/>
              <a:gd name="connsiteY2" fmla="*/ 1405845 h 1948294"/>
              <a:gd name="connsiteX3" fmla="*/ 1028738 w 1440000"/>
              <a:gd name="connsiteY3" fmla="*/ 1405845 h 1948294"/>
              <a:gd name="connsiteX4" fmla="*/ 1051708 w 1440000"/>
              <a:gd name="connsiteY4" fmla="*/ 1448166 h 1948294"/>
              <a:gd name="connsiteX5" fmla="*/ 1080000 w 1440000"/>
              <a:gd name="connsiteY5" fmla="*/ 1588294 h 1948294"/>
              <a:gd name="connsiteX6" fmla="*/ 720000 w 1440000"/>
              <a:gd name="connsiteY6" fmla="*/ 1948294 h 1948294"/>
              <a:gd name="connsiteX7" fmla="*/ 360000 w 1440000"/>
              <a:gd name="connsiteY7" fmla="*/ 1588294 h 1948294"/>
              <a:gd name="connsiteX8" fmla="*/ 388290 w 1440000"/>
              <a:gd name="connsiteY8" fmla="*/ 1448166 h 1948294"/>
              <a:gd name="connsiteX9" fmla="*/ 411260 w 1440000"/>
              <a:gd name="connsiteY9" fmla="*/ 1405845 h 1948294"/>
              <a:gd name="connsiteX10" fmla="*/ 0 w 1440000"/>
              <a:gd name="connsiteY10" fmla="*/ 1405845 h 1948294"/>
              <a:gd name="connsiteX11" fmla="*/ 0 w 1440000"/>
              <a:gd name="connsiteY11" fmla="*/ 994585 h 1948294"/>
              <a:gd name="connsiteX12" fmla="*/ 42320 w 1440000"/>
              <a:gd name="connsiteY12" fmla="*/ 1017556 h 1948294"/>
              <a:gd name="connsiteX13" fmla="*/ 182448 w 1440000"/>
              <a:gd name="connsiteY13" fmla="*/ 1045846 h 1948294"/>
              <a:gd name="connsiteX14" fmla="*/ 542448 w 1440000"/>
              <a:gd name="connsiteY14" fmla="*/ 685846 h 1948294"/>
              <a:gd name="connsiteX15" fmla="*/ 182448 w 1440000"/>
              <a:gd name="connsiteY15" fmla="*/ 325846 h 1948294"/>
              <a:gd name="connsiteX16" fmla="*/ 42320 w 1440000"/>
              <a:gd name="connsiteY16" fmla="*/ 354137 h 1948294"/>
              <a:gd name="connsiteX17" fmla="*/ 0 w 1440000"/>
              <a:gd name="connsiteY17" fmla="*/ 377107 h 194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40000" h="1948294">
                <a:moveTo>
                  <a:pt x="0" y="0"/>
                </a:moveTo>
                <a:lnTo>
                  <a:pt x="1440000" y="0"/>
                </a:lnTo>
                <a:lnTo>
                  <a:pt x="1440000" y="1405845"/>
                </a:lnTo>
                <a:lnTo>
                  <a:pt x="1028738" y="1405845"/>
                </a:lnTo>
                <a:lnTo>
                  <a:pt x="1051708" y="1448166"/>
                </a:lnTo>
                <a:cubicBezTo>
                  <a:pt x="1069926" y="1491236"/>
                  <a:pt x="1080000" y="1538588"/>
                  <a:pt x="1080000" y="1588294"/>
                </a:cubicBezTo>
                <a:cubicBezTo>
                  <a:pt x="1080000" y="1787117"/>
                  <a:pt x="918822" y="1948294"/>
                  <a:pt x="720000" y="1948294"/>
                </a:cubicBezTo>
                <a:cubicBezTo>
                  <a:pt x="521176" y="1948294"/>
                  <a:pt x="360000" y="1787117"/>
                  <a:pt x="360000" y="1588294"/>
                </a:cubicBezTo>
                <a:cubicBezTo>
                  <a:pt x="360000" y="1538588"/>
                  <a:pt x="370072" y="1491236"/>
                  <a:pt x="388290" y="1448166"/>
                </a:cubicBezTo>
                <a:lnTo>
                  <a:pt x="411260" y="1405845"/>
                </a:lnTo>
                <a:lnTo>
                  <a:pt x="0" y="1405845"/>
                </a:lnTo>
                <a:lnTo>
                  <a:pt x="0" y="994585"/>
                </a:lnTo>
                <a:lnTo>
                  <a:pt x="42320" y="1017556"/>
                </a:lnTo>
                <a:cubicBezTo>
                  <a:pt x="85390" y="1035773"/>
                  <a:pt x="132742" y="1045846"/>
                  <a:pt x="182448" y="1045846"/>
                </a:cubicBezTo>
                <a:cubicBezTo>
                  <a:pt x="381272" y="1045846"/>
                  <a:pt x="542448" y="884669"/>
                  <a:pt x="542448" y="685846"/>
                </a:cubicBezTo>
                <a:cubicBezTo>
                  <a:pt x="542448" y="487023"/>
                  <a:pt x="381272" y="325846"/>
                  <a:pt x="182448" y="325846"/>
                </a:cubicBezTo>
                <a:cubicBezTo>
                  <a:pt x="132742" y="325846"/>
                  <a:pt x="85390" y="335920"/>
                  <a:pt x="42320" y="354137"/>
                </a:cubicBezTo>
                <a:lnTo>
                  <a:pt x="0" y="377107"/>
                </a:lnTo>
                <a:close/>
              </a:path>
            </a:pathLst>
          </a:cu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DD89DB3C-6D36-4ACC-BDA7-9DE3BF3312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" t="21104" r="74576" b="20472"/>
          <a:stretch>
            <a:fillRect/>
          </a:stretch>
        </p:blipFill>
        <p:spPr>
          <a:xfrm>
            <a:off x="2469181" y="3102723"/>
            <a:ext cx="1014992" cy="1669323"/>
          </a:xfrm>
          <a:custGeom>
            <a:avLst/>
            <a:gdLst>
              <a:gd name="connsiteX0" fmla="*/ 720000 w 1440000"/>
              <a:gd name="connsiteY0" fmla="*/ 0 h 2519671"/>
              <a:gd name="connsiteX1" fmla="*/ 1080000 w 1440000"/>
              <a:gd name="connsiteY1" fmla="*/ 360000 h 2519671"/>
              <a:gd name="connsiteX2" fmla="*/ 1051710 w 1440000"/>
              <a:gd name="connsiteY2" fmla="*/ 500128 h 2519671"/>
              <a:gd name="connsiteX3" fmla="*/ 1031576 w 1440000"/>
              <a:gd name="connsiteY3" fmla="*/ 537222 h 2519671"/>
              <a:gd name="connsiteX4" fmla="*/ 1440000 w 1440000"/>
              <a:gd name="connsiteY4" fmla="*/ 537222 h 2519671"/>
              <a:gd name="connsiteX5" fmla="*/ 1440000 w 1440000"/>
              <a:gd name="connsiteY5" fmla="*/ 948484 h 2519671"/>
              <a:gd name="connsiteX6" fmla="*/ 1397678 w 1440000"/>
              <a:gd name="connsiteY6" fmla="*/ 925514 h 2519671"/>
              <a:gd name="connsiteX7" fmla="*/ 1257550 w 1440000"/>
              <a:gd name="connsiteY7" fmla="*/ 897223 h 2519671"/>
              <a:gd name="connsiteX8" fmla="*/ 897550 w 1440000"/>
              <a:gd name="connsiteY8" fmla="*/ 1257223 h 2519671"/>
              <a:gd name="connsiteX9" fmla="*/ 1257550 w 1440000"/>
              <a:gd name="connsiteY9" fmla="*/ 1617223 h 2519671"/>
              <a:gd name="connsiteX10" fmla="*/ 1397678 w 1440000"/>
              <a:gd name="connsiteY10" fmla="*/ 1588933 h 2519671"/>
              <a:gd name="connsiteX11" fmla="*/ 1440000 w 1440000"/>
              <a:gd name="connsiteY11" fmla="*/ 1565962 h 2519671"/>
              <a:gd name="connsiteX12" fmla="*/ 1440000 w 1440000"/>
              <a:gd name="connsiteY12" fmla="*/ 1977222 h 2519671"/>
              <a:gd name="connsiteX13" fmla="*/ 1028738 w 1440000"/>
              <a:gd name="connsiteY13" fmla="*/ 1977222 h 2519671"/>
              <a:gd name="connsiteX14" fmla="*/ 1051710 w 1440000"/>
              <a:gd name="connsiteY14" fmla="*/ 2019543 h 2519671"/>
              <a:gd name="connsiteX15" fmla="*/ 1080000 w 1440000"/>
              <a:gd name="connsiteY15" fmla="*/ 2159671 h 2519671"/>
              <a:gd name="connsiteX16" fmla="*/ 720000 w 1440000"/>
              <a:gd name="connsiteY16" fmla="*/ 2519671 h 2519671"/>
              <a:gd name="connsiteX17" fmla="*/ 360000 w 1440000"/>
              <a:gd name="connsiteY17" fmla="*/ 2159671 h 2519671"/>
              <a:gd name="connsiteX18" fmla="*/ 388290 w 1440000"/>
              <a:gd name="connsiteY18" fmla="*/ 2019543 h 2519671"/>
              <a:gd name="connsiteX19" fmla="*/ 411260 w 1440000"/>
              <a:gd name="connsiteY19" fmla="*/ 1977222 h 2519671"/>
              <a:gd name="connsiteX20" fmla="*/ 0 w 1440000"/>
              <a:gd name="connsiteY20" fmla="*/ 1977222 h 2519671"/>
              <a:gd name="connsiteX21" fmla="*/ 0 w 1440000"/>
              <a:gd name="connsiteY21" fmla="*/ 537222 h 2519671"/>
              <a:gd name="connsiteX22" fmla="*/ 408424 w 1440000"/>
              <a:gd name="connsiteY22" fmla="*/ 537222 h 2519671"/>
              <a:gd name="connsiteX23" fmla="*/ 388290 w 1440000"/>
              <a:gd name="connsiteY23" fmla="*/ 500128 h 2519671"/>
              <a:gd name="connsiteX24" fmla="*/ 360000 w 1440000"/>
              <a:gd name="connsiteY24" fmla="*/ 360000 h 2519671"/>
              <a:gd name="connsiteX25" fmla="*/ 720000 w 1440000"/>
              <a:gd name="connsiteY25" fmla="*/ 0 h 251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440000" h="2519671">
                <a:moveTo>
                  <a:pt x="720000" y="0"/>
                </a:moveTo>
                <a:cubicBezTo>
                  <a:pt x="918822" y="0"/>
                  <a:pt x="1080000" y="161177"/>
                  <a:pt x="1080000" y="360000"/>
                </a:cubicBezTo>
                <a:cubicBezTo>
                  <a:pt x="1080000" y="409706"/>
                  <a:pt x="1069926" y="457058"/>
                  <a:pt x="1051710" y="500128"/>
                </a:cubicBezTo>
                <a:lnTo>
                  <a:pt x="1031576" y="537222"/>
                </a:lnTo>
                <a:lnTo>
                  <a:pt x="1440000" y="537222"/>
                </a:lnTo>
                <a:lnTo>
                  <a:pt x="1440000" y="948484"/>
                </a:lnTo>
                <a:lnTo>
                  <a:pt x="1397678" y="925514"/>
                </a:lnTo>
                <a:cubicBezTo>
                  <a:pt x="1354608" y="907297"/>
                  <a:pt x="1307256" y="897223"/>
                  <a:pt x="1257550" y="897223"/>
                </a:cubicBezTo>
                <a:cubicBezTo>
                  <a:pt x="1058728" y="897223"/>
                  <a:pt x="897550" y="1058400"/>
                  <a:pt x="897550" y="1257223"/>
                </a:cubicBezTo>
                <a:cubicBezTo>
                  <a:pt x="897550" y="1456046"/>
                  <a:pt x="1058728" y="1617223"/>
                  <a:pt x="1257550" y="1617223"/>
                </a:cubicBezTo>
                <a:cubicBezTo>
                  <a:pt x="1307256" y="1617223"/>
                  <a:pt x="1354608" y="1607150"/>
                  <a:pt x="1397678" y="1588933"/>
                </a:cubicBezTo>
                <a:lnTo>
                  <a:pt x="1440000" y="1565962"/>
                </a:lnTo>
                <a:lnTo>
                  <a:pt x="1440000" y="1977222"/>
                </a:lnTo>
                <a:lnTo>
                  <a:pt x="1028738" y="1977222"/>
                </a:lnTo>
                <a:lnTo>
                  <a:pt x="1051710" y="2019543"/>
                </a:lnTo>
                <a:cubicBezTo>
                  <a:pt x="1069926" y="2062613"/>
                  <a:pt x="1080000" y="2109965"/>
                  <a:pt x="1080000" y="2159671"/>
                </a:cubicBezTo>
                <a:cubicBezTo>
                  <a:pt x="1080000" y="2358494"/>
                  <a:pt x="918822" y="2519671"/>
                  <a:pt x="720000" y="2519671"/>
                </a:cubicBezTo>
                <a:cubicBezTo>
                  <a:pt x="521176" y="2519671"/>
                  <a:pt x="360000" y="2358494"/>
                  <a:pt x="360000" y="2159671"/>
                </a:cubicBezTo>
                <a:cubicBezTo>
                  <a:pt x="360000" y="2109965"/>
                  <a:pt x="370074" y="2062613"/>
                  <a:pt x="388290" y="2019543"/>
                </a:cubicBezTo>
                <a:lnTo>
                  <a:pt x="411260" y="1977222"/>
                </a:lnTo>
                <a:lnTo>
                  <a:pt x="0" y="1977222"/>
                </a:lnTo>
                <a:lnTo>
                  <a:pt x="0" y="537222"/>
                </a:lnTo>
                <a:lnTo>
                  <a:pt x="408424" y="537222"/>
                </a:lnTo>
                <a:lnTo>
                  <a:pt x="388290" y="500128"/>
                </a:lnTo>
                <a:cubicBezTo>
                  <a:pt x="370074" y="457058"/>
                  <a:pt x="360000" y="409706"/>
                  <a:pt x="360000" y="360000"/>
                </a:cubicBezTo>
                <a:cubicBezTo>
                  <a:pt x="360000" y="161177"/>
                  <a:pt x="521176" y="0"/>
                  <a:pt x="720000" y="0"/>
                </a:cubicBezTo>
                <a:close/>
              </a:path>
            </a:pathLst>
          </a:cu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BEE23DD8-AB87-4FED-80F1-F88A243BBC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0" t="33452" r="40502" b="33159"/>
          <a:stretch>
            <a:fillRect/>
          </a:stretch>
        </p:blipFill>
        <p:spPr>
          <a:xfrm>
            <a:off x="2197811" y="2086300"/>
            <a:ext cx="1776005" cy="954024"/>
          </a:xfrm>
          <a:custGeom>
            <a:avLst/>
            <a:gdLst>
              <a:gd name="connsiteX0" fmla="*/ 542449 w 2519671"/>
              <a:gd name="connsiteY0" fmla="*/ 0 h 1440000"/>
              <a:gd name="connsiteX1" fmla="*/ 945341 w 2519671"/>
              <a:gd name="connsiteY1" fmla="*/ 0 h 1440000"/>
              <a:gd name="connsiteX2" fmla="*/ 928126 w 2519671"/>
              <a:gd name="connsiteY2" fmla="*/ 31716 h 1440000"/>
              <a:gd name="connsiteX3" fmla="*/ 899836 w 2519671"/>
              <a:gd name="connsiteY3" fmla="*/ 171844 h 1440000"/>
              <a:gd name="connsiteX4" fmla="*/ 1259836 w 2519671"/>
              <a:gd name="connsiteY4" fmla="*/ 531844 h 1440000"/>
              <a:gd name="connsiteX5" fmla="*/ 1619836 w 2519671"/>
              <a:gd name="connsiteY5" fmla="*/ 171844 h 1440000"/>
              <a:gd name="connsiteX6" fmla="*/ 1591545 w 2519671"/>
              <a:gd name="connsiteY6" fmla="*/ 31716 h 1440000"/>
              <a:gd name="connsiteX7" fmla="*/ 1574331 w 2519671"/>
              <a:gd name="connsiteY7" fmla="*/ 0 h 1440000"/>
              <a:gd name="connsiteX8" fmla="*/ 1982449 w 2519671"/>
              <a:gd name="connsiteY8" fmla="*/ 0 h 1440000"/>
              <a:gd name="connsiteX9" fmla="*/ 1982449 w 2519671"/>
              <a:gd name="connsiteY9" fmla="*/ 408424 h 1440000"/>
              <a:gd name="connsiteX10" fmla="*/ 2019543 w 2519671"/>
              <a:gd name="connsiteY10" fmla="*/ 388291 h 1440000"/>
              <a:gd name="connsiteX11" fmla="*/ 2159671 w 2519671"/>
              <a:gd name="connsiteY11" fmla="*/ 360000 h 1440000"/>
              <a:gd name="connsiteX12" fmla="*/ 2519671 w 2519671"/>
              <a:gd name="connsiteY12" fmla="*/ 720000 h 1440000"/>
              <a:gd name="connsiteX13" fmla="*/ 2159671 w 2519671"/>
              <a:gd name="connsiteY13" fmla="*/ 1080000 h 1440000"/>
              <a:gd name="connsiteX14" fmla="*/ 2019543 w 2519671"/>
              <a:gd name="connsiteY14" fmla="*/ 1051710 h 1440000"/>
              <a:gd name="connsiteX15" fmla="*/ 1982449 w 2519671"/>
              <a:gd name="connsiteY15" fmla="*/ 1031576 h 1440000"/>
              <a:gd name="connsiteX16" fmla="*/ 1982449 w 2519671"/>
              <a:gd name="connsiteY16" fmla="*/ 1440000 h 1440000"/>
              <a:gd name="connsiteX17" fmla="*/ 1571187 w 2519671"/>
              <a:gd name="connsiteY17" fmla="*/ 1440000 h 1440000"/>
              <a:gd name="connsiteX18" fmla="*/ 1594157 w 2519671"/>
              <a:gd name="connsiteY18" fmla="*/ 1397679 h 1440000"/>
              <a:gd name="connsiteX19" fmla="*/ 1622448 w 2519671"/>
              <a:gd name="connsiteY19" fmla="*/ 1257551 h 1440000"/>
              <a:gd name="connsiteX20" fmla="*/ 1262448 w 2519671"/>
              <a:gd name="connsiteY20" fmla="*/ 897551 h 1440000"/>
              <a:gd name="connsiteX21" fmla="*/ 902448 w 2519671"/>
              <a:gd name="connsiteY21" fmla="*/ 1257551 h 1440000"/>
              <a:gd name="connsiteX22" fmla="*/ 930738 w 2519671"/>
              <a:gd name="connsiteY22" fmla="*/ 1397679 h 1440000"/>
              <a:gd name="connsiteX23" fmla="*/ 953709 w 2519671"/>
              <a:gd name="connsiteY23" fmla="*/ 1440000 h 1440000"/>
              <a:gd name="connsiteX24" fmla="*/ 542449 w 2519671"/>
              <a:gd name="connsiteY24" fmla="*/ 1440000 h 1440000"/>
              <a:gd name="connsiteX25" fmla="*/ 542449 w 2519671"/>
              <a:gd name="connsiteY25" fmla="*/ 1028739 h 1440000"/>
              <a:gd name="connsiteX26" fmla="*/ 500128 w 2519671"/>
              <a:gd name="connsiteY26" fmla="*/ 1051710 h 1440000"/>
              <a:gd name="connsiteX27" fmla="*/ 360000 w 2519671"/>
              <a:gd name="connsiteY27" fmla="*/ 1080000 h 1440000"/>
              <a:gd name="connsiteX28" fmla="*/ 0 w 2519671"/>
              <a:gd name="connsiteY28" fmla="*/ 720000 h 1440000"/>
              <a:gd name="connsiteX29" fmla="*/ 360000 w 2519671"/>
              <a:gd name="connsiteY29" fmla="*/ 360000 h 1440000"/>
              <a:gd name="connsiteX30" fmla="*/ 500128 w 2519671"/>
              <a:gd name="connsiteY30" fmla="*/ 388291 h 1440000"/>
              <a:gd name="connsiteX31" fmla="*/ 542449 w 2519671"/>
              <a:gd name="connsiteY31" fmla="*/ 411261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519671" h="1440000">
                <a:moveTo>
                  <a:pt x="542449" y="0"/>
                </a:moveTo>
                <a:lnTo>
                  <a:pt x="945341" y="0"/>
                </a:lnTo>
                <a:lnTo>
                  <a:pt x="928126" y="31716"/>
                </a:lnTo>
                <a:cubicBezTo>
                  <a:pt x="909909" y="74786"/>
                  <a:pt x="899836" y="122138"/>
                  <a:pt x="899836" y="171844"/>
                </a:cubicBezTo>
                <a:cubicBezTo>
                  <a:pt x="899836" y="370667"/>
                  <a:pt x="1061013" y="531844"/>
                  <a:pt x="1259836" y="531844"/>
                </a:cubicBezTo>
                <a:cubicBezTo>
                  <a:pt x="1458659" y="531844"/>
                  <a:pt x="1619836" y="370667"/>
                  <a:pt x="1619836" y="171844"/>
                </a:cubicBezTo>
                <a:cubicBezTo>
                  <a:pt x="1619836" y="122138"/>
                  <a:pt x="1609762" y="74786"/>
                  <a:pt x="1591545" y="31716"/>
                </a:cubicBezTo>
                <a:lnTo>
                  <a:pt x="1574331" y="0"/>
                </a:lnTo>
                <a:lnTo>
                  <a:pt x="1982449" y="0"/>
                </a:lnTo>
                <a:lnTo>
                  <a:pt x="1982449" y="408424"/>
                </a:lnTo>
                <a:lnTo>
                  <a:pt x="2019543" y="388291"/>
                </a:lnTo>
                <a:cubicBezTo>
                  <a:pt x="2062613" y="370074"/>
                  <a:pt x="2109965" y="360000"/>
                  <a:pt x="2159671" y="360000"/>
                </a:cubicBezTo>
                <a:cubicBezTo>
                  <a:pt x="2358494" y="360000"/>
                  <a:pt x="2519671" y="521177"/>
                  <a:pt x="2519671" y="720000"/>
                </a:cubicBezTo>
                <a:cubicBezTo>
                  <a:pt x="2519671" y="918823"/>
                  <a:pt x="2358494" y="1080000"/>
                  <a:pt x="2159671" y="1080000"/>
                </a:cubicBezTo>
                <a:cubicBezTo>
                  <a:pt x="2109965" y="1080000"/>
                  <a:pt x="2062613" y="1069927"/>
                  <a:pt x="2019543" y="1051710"/>
                </a:cubicBezTo>
                <a:lnTo>
                  <a:pt x="1982449" y="1031576"/>
                </a:lnTo>
                <a:lnTo>
                  <a:pt x="1982449" y="1440000"/>
                </a:lnTo>
                <a:lnTo>
                  <a:pt x="1571187" y="1440000"/>
                </a:lnTo>
                <a:lnTo>
                  <a:pt x="1594157" y="1397679"/>
                </a:lnTo>
                <a:cubicBezTo>
                  <a:pt x="1612374" y="1354609"/>
                  <a:pt x="1622448" y="1307257"/>
                  <a:pt x="1622448" y="1257551"/>
                </a:cubicBezTo>
                <a:cubicBezTo>
                  <a:pt x="1622448" y="1058728"/>
                  <a:pt x="1461271" y="897551"/>
                  <a:pt x="1262448" y="897551"/>
                </a:cubicBezTo>
                <a:cubicBezTo>
                  <a:pt x="1063625" y="897551"/>
                  <a:pt x="902448" y="1058728"/>
                  <a:pt x="902448" y="1257551"/>
                </a:cubicBezTo>
                <a:cubicBezTo>
                  <a:pt x="902448" y="1307257"/>
                  <a:pt x="912521" y="1354609"/>
                  <a:pt x="930738" y="1397679"/>
                </a:cubicBezTo>
                <a:lnTo>
                  <a:pt x="953709" y="1440000"/>
                </a:lnTo>
                <a:lnTo>
                  <a:pt x="542449" y="1440000"/>
                </a:lnTo>
                <a:lnTo>
                  <a:pt x="542449" y="1028739"/>
                </a:lnTo>
                <a:lnTo>
                  <a:pt x="500128" y="1051710"/>
                </a:lnTo>
                <a:cubicBezTo>
                  <a:pt x="457058" y="1069927"/>
                  <a:pt x="409706" y="1080000"/>
                  <a:pt x="360000" y="1080000"/>
                </a:cubicBezTo>
                <a:cubicBezTo>
                  <a:pt x="161177" y="1080000"/>
                  <a:pt x="0" y="918823"/>
                  <a:pt x="0" y="720000"/>
                </a:cubicBezTo>
                <a:cubicBezTo>
                  <a:pt x="0" y="521177"/>
                  <a:pt x="161177" y="360000"/>
                  <a:pt x="360000" y="360000"/>
                </a:cubicBezTo>
                <a:cubicBezTo>
                  <a:pt x="409706" y="360000"/>
                  <a:pt x="457058" y="370074"/>
                  <a:pt x="500128" y="388291"/>
                </a:cubicBezTo>
                <a:lnTo>
                  <a:pt x="542449" y="411261"/>
                </a:lnTo>
                <a:close/>
              </a:path>
            </a:pathLst>
          </a:cu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AA727598-3395-46D6-839D-5E153B1D39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44" t="21510" r="25025" b="20066"/>
          <a:stretch>
            <a:fillRect/>
          </a:stretch>
        </p:blipFill>
        <p:spPr>
          <a:xfrm>
            <a:off x="4544993" y="1605911"/>
            <a:ext cx="1014992" cy="1669323"/>
          </a:xfrm>
          <a:custGeom>
            <a:avLst/>
            <a:gdLst>
              <a:gd name="connsiteX0" fmla="*/ 720000 w 1440000"/>
              <a:gd name="connsiteY0" fmla="*/ 0 h 2519671"/>
              <a:gd name="connsiteX1" fmla="*/ 1080000 w 1440000"/>
              <a:gd name="connsiteY1" fmla="*/ 360000 h 2519671"/>
              <a:gd name="connsiteX2" fmla="*/ 1051708 w 1440000"/>
              <a:gd name="connsiteY2" fmla="*/ 500128 h 2519671"/>
              <a:gd name="connsiteX3" fmla="*/ 1028738 w 1440000"/>
              <a:gd name="connsiteY3" fmla="*/ 542449 h 2519671"/>
              <a:gd name="connsiteX4" fmla="*/ 1440000 w 1440000"/>
              <a:gd name="connsiteY4" fmla="*/ 542449 h 2519671"/>
              <a:gd name="connsiteX5" fmla="*/ 1440000 w 1440000"/>
              <a:gd name="connsiteY5" fmla="*/ 945341 h 2519671"/>
              <a:gd name="connsiteX6" fmla="*/ 1408284 w 1440000"/>
              <a:gd name="connsiteY6" fmla="*/ 928126 h 2519671"/>
              <a:gd name="connsiteX7" fmla="*/ 1268156 w 1440000"/>
              <a:gd name="connsiteY7" fmla="*/ 899836 h 2519671"/>
              <a:gd name="connsiteX8" fmla="*/ 908156 w 1440000"/>
              <a:gd name="connsiteY8" fmla="*/ 1259836 h 2519671"/>
              <a:gd name="connsiteX9" fmla="*/ 1268156 w 1440000"/>
              <a:gd name="connsiteY9" fmla="*/ 1619836 h 2519671"/>
              <a:gd name="connsiteX10" fmla="*/ 1408284 w 1440000"/>
              <a:gd name="connsiteY10" fmla="*/ 1591545 h 2519671"/>
              <a:gd name="connsiteX11" fmla="*/ 1440000 w 1440000"/>
              <a:gd name="connsiteY11" fmla="*/ 1574331 h 2519671"/>
              <a:gd name="connsiteX12" fmla="*/ 1440000 w 1440000"/>
              <a:gd name="connsiteY12" fmla="*/ 1982449 h 2519671"/>
              <a:gd name="connsiteX13" fmla="*/ 1031576 w 1440000"/>
              <a:gd name="connsiteY13" fmla="*/ 1982449 h 2519671"/>
              <a:gd name="connsiteX14" fmla="*/ 1051708 w 1440000"/>
              <a:gd name="connsiteY14" fmla="*/ 2019543 h 2519671"/>
              <a:gd name="connsiteX15" fmla="*/ 1080000 w 1440000"/>
              <a:gd name="connsiteY15" fmla="*/ 2159671 h 2519671"/>
              <a:gd name="connsiteX16" fmla="*/ 720000 w 1440000"/>
              <a:gd name="connsiteY16" fmla="*/ 2519671 h 2519671"/>
              <a:gd name="connsiteX17" fmla="*/ 360000 w 1440000"/>
              <a:gd name="connsiteY17" fmla="*/ 2159671 h 2519671"/>
              <a:gd name="connsiteX18" fmla="*/ 388290 w 1440000"/>
              <a:gd name="connsiteY18" fmla="*/ 2019543 h 2519671"/>
              <a:gd name="connsiteX19" fmla="*/ 408424 w 1440000"/>
              <a:gd name="connsiteY19" fmla="*/ 1982449 h 2519671"/>
              <a:gd name="connsiteX20" fmla="*/ 0 w 1440000"/>
              <a:gd name="connsiteY20" fmla="*/ 1982449 h 2519671"/>
              <a:gd name="connsiteX21" fmla="*/ 0 w 1440000"/>
              <a:gd name="connsiteY21" fmla="*/ 1571187 h 2519671"/>
              <a:gd name="connsiteX22" fmla="*/ 42320 w 1440000"/>
              <a:gd name="connsiteY22" fmla="*/ 1594157 h 2519671"/>
              <a:gd name="connsiteX23" fmla="*/ 182448 w 1440000"/>
              <a:gd name="connsiteY23" fmla="*/ 1622448 h 2519671"/>
              <a:gd name="connsiteX24" fmla="*/ 542448 w 1440000"/>
              <a:gd name="connsiteY24" fmla="*/ 1262448 h 2519671"/>
              <a:gd name="connsiteX25" fmla="*/ 182448 w 1440000"/>
              <a:gd name="connsiteY25" fmla="*/ 902448 h 2519671"/>
              <a:gd name="connsiteX26" fmla="*/ 42320 w 1440000"/>
              <a:gd name="connsiteY26" fmla="*/ 930738 h 2519671"/>
              <a:gd name="connsiteX27" fmla="*/ 0 w 1440000"/>
              <a:gd name="connsiteY27" fmla="*/ 953709 h 2519671"/>
              <a:gd name="connsiteX28" fmla="*/ 0 w 1440000"/>
              <a:gd name="connsiteY28" fmla="*/ 542449 h 2519671"/>
              <a:gd name="connsiteX29" fmla="*/ 411260 w 1440000"/>
              <a:gd name="connsiteY29" fmla="*/ 542449 h 2519671"/>
              <a:gd name="connsiteX30" fmla="*/ 388290 w 1440000"/>
              <a:gd name="connsiteY30" fmla="*/ 500128 h 2519671"/>
              <a:gd name="connsiteX31" fmla="*/ 360000 w 1440000"/>
              <a:gd name="connsiteY31" fmla="*/ 360000 h 2519671"/>
              <a:gd name="connsiteX32" fmla="*/ 720000 w 1440000"/>
              <a:gd name="connsiteY32" fmla="*/ 0 h 251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40000" h="2519671">
                <a:moveTo>
                  <a:pt x="720000" y="0"/>
                </a:moveTo>
                <a:cubicBezTo>
                  <a:pt x="918822" y="0"/>
                  <a:pt x="1080000" y="161177"/>
                  <a:pt x="1080000" y="360000"/>
                </a:cubicBezTo>
                <a:cubicBezTo>
                  <a:pt x="1080000" y="409706"/>
                  <a:pt x="1069926" y="457058"/>
                  <a:pt x="1051708" y="500128"/>
                </a:cubicBezTo>
                <a:lnTo>
                  <a:pt x="1028738" y="542449"/>
                </a:lnTo>
                <a:lnTo>
                  <a:pt x="1440000" y="542449"/>
                </a:lnTo>
                <a:lnTo>
                  <a:pt x="1440000" y="945341"/>
                </a:lnTo>
                <a:lnTo>
                  <a:pt x="1408284" y="928126"/>
                </a:lnTo>
                <a:cubicBezTo>
                  <a:pt x="1365214" y="909909"/>
                  <a:pt x="1317862" y="899836"/>
                  <a:pt x="1268156" y="899836"/>
                </a:cubicBezTo>
                <a:cubicBezTo>
                  <a:pt x="1069332" y="899836"/>
                  <a:pt x="908156" y="1061013"/>
                  <a:pt x="908156" y="1259836"/>
                </a:cubicBezTo>
                <a:cubicBezTo>
                  <a:pt x="908156" y="1458659"/>
                  <a:pt x="1069332" y="1619836"/>
                  <a:pt x="1268156" y="1619836"/>
                </a:cubicBezTo>
                <a:cubicBezTo>
                  <a:pt x="1317862" y="1619836"/>
                  <a:pt x="1365214" y="1609762"/>
                  <a:pt x="1408284" y="1591545"/>
                </a:cubicBezTo>
                <a:lnTo>
                  <a:pt x="1440000" y="1574331"/>
                </a:lnTo>
                <a:lnTo>
                  <a:pt x="1440000" y="1982449"/>
                </a:lnTo>
                <a:lnTo>
                  <a:pt x="1031576" y="1982449"/>
                </a:lnTo>
                <a:lnTo>
                  <a:pt x="1051708" y="2019543"/>
                </a:lnTo>
                <a:cubicBezTo>
                  <a:pt x="1069926" y="2062613"/>
                  <a:pt x="1080000" y="2109965"/>
                  <a:pt x="1080000" y="2159671"/>
                </a:cubicBezTo>
                <a:cubicBezTo>
                  <a:pt x="1080000" y="2358494"/>
                  <a:pt x="918822" y="2519671"/>
                  <a:pt x="720000" y="2519671"/>
                </a:cubicBezTo>
                <a:cubicBezTo>
                  <a:pt x="521176" y="2519671"/>
                  <a:pt x="360000" y="2358494"/>
                  <a:pt x="360000" y="2159671"/>
                </a:cubicBezTo>
                <a:cubicBezTo>
                  <a:pt x="360000" y="2109965"/>
                  <a:pt x="370072" y="2062613"/>
                  <a:pt x="388290" y="2019543"/>
                </a:cubicBezTo>
                <a:lnTo>
                  <a:pt x="408424" y="1982449"/>
                </a:lnTo>
                <a:lnTo>
                  <a:pt x="0" y="1982449"/>
                </a:lnTo>
                <a:lnTo>
                  <a:pt x="0" y="1571187"/>
                </a:lnTo>
                <a:lnTo>
                  <a:pt x="42320" y="1594157"/>
                </a:lnTo>
                <a:cubicBezTo>
                  <a:pt x="85390" y="1612374"/>
                  <a:pt x="132742" y="1622448"/>
                  <a:pt x="182448" y="1622448"/>
                </a:cubicBezTo>
                <a:cubicBezTo>
                  <a:pt x="381272" y="1622448"/>
                  <a:pt x="542448" y="1461271"/>
                  <a:pt x="542448" y="1262448"/>
                </a:cubicBezTo>
                <a:cubicBezTo>
                  <a:pt x="542448" y="1063625"/>
                  <a:pt x="381272" y="902448"/>
                  <a:pt x="182448" y="902448"/>
                </a:cubicBezTo>
                <a:cubicBezTo>
                  <a:pt x="132742" y="902448"/>
                  <a:pt x="85390" y="912521"/>
                  <a:pt x="42320" y="930738"/>
                </a:cubicBezTo>
                <a:lnTo>
                  <a:pt x="0" y="953709"/>
                </a:lnTo>
                <a:lnTo>
                  <a:pt x="0" y="542449"/>
                </a:lnTo>
                <a:lnTo>
                  <a:pt x="411260" y="542449"/>
                </a:lnTo>
                <a:lnTo>
                  <a:pt x="388290" y="500128"/>
                </a:lnTo>
                <a:cubicBezTo>
                  <a:pt x="370072" y="457058"/>
                  <a:pt x="360000" y="409706"/>
                  <a:pt x="360000" y="360000"/>
                </a:cubicBezTo>
                <a:cubicBezTo>
                  <a:pt x="360000" y="161177"/>
                  <a:pt x="521176" y="0"/>
                  <a:pt x="720000" y="0"/>
                </a:cubicBezTo>
                <a:close/>
              </a:path>
            </a:pathLst>
          </a:cu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C967D207-632D-4E46-80AD-0FE990E60C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94" t="33221" r="271" b="33389"/>
          <a:stretch>
            <a:fillRect/>
          </a:stretch>
        </p:blipFill>
        <p:spPr>
          <a:xfrm>
            <a:off x="345948" y="2028975"/>
            <a:ext cx="1397341" cy="954024"/>
          </a:xfrm>
          <a:custGeom>
            <a:avLst/>
            <a:gdLst>
              <a:gd name="connsiteX0" fmla="*/ 542449 w 1982449"/>
              <a:gd name="connsiteY0" fmla="*/ 0 h 1440000"/>
              <a:gd name="connsiteX1" fmla="*/ 953709 w 1982449"/>
              <a:gd name="connsiteY1" fmla="*/ 0 h 1440000"/>
              <a:gd name="connsiteX2" fmla="*/ 930738 w 1982449"/>
              <a:gd name="connsiteY2" fmla="*/ 42321 h 1440000"/>
              <a:gd name="connsiteX3" fmla="*/ 902448 w 1982449"/>
              <a:gd name="connsiteY3" fmla="*/ 182449 h 1440000"/>
              <a:gd name="connsiteX4" fmla="*/ 1262448 w 1982449"/>
              <a:gd name="connsiteY4" fmla="*/ 542449 h 1440000"/>
              <a:gd name="connsiteX5" fmla="*/ 1622448 w 1982449"/>
              <a:gd name="connsiteY5" fmla="*/ 182449 h 1440000"/>
              <a:gd name="connsiteX6" fmla="*/ 1594157 w 1982449"/>
              <a:gd name="connsiteY6" fmla="*/ 42321 h 1440000"/>
              <a:gd name="connsiteX7" fmla="*/ 1571187 w 1982449"/>
              <a:gd name="connsiteY7" fmla="*/ 0 h 1440000"/>
              <a:gd name="connsiteX8" fmla="*/ 1982449 w 1982449"/>
              <a:gd name="connsiteY8" fmla="*/ 0 h 1440000"/>
              <a:gd name="connsiteX9" fmla="*/ 1982449 w 1982449"/>
              <a:gd name="connsiteY9" fmla="*/ 1440000 h 1440000"/>
              <a:gd name="connsiteX10" fmla="*/ 1580065 w 1982449"/>
              <a:gd name="connsiteY10" fmla="*/ 1440000 h 1440000"/>
              <a:gd name="connsiteX11" fmla="*/ 1603035 w 1982449"/>
              <a:gd name="connsiteY11" fmla="*/ 1397679 h 1440000"/>
              <a:gd name="connsiteX12" fmla="*/ 1631325 w 1982449"/>
              <a:gd name="connsiteY12" fmla="*/ 1257551 h 1440000"/>
              <a:gd name="connsiteX13" fmla="*/ 1271326 w 1982449"/>
              <a:gd name="connsiteY13" fmla="*/ 897551 h 1440000"/>
              <a:gd name="connsiteX14" fmla="*/ 911326 w 1982449"/>
              <a:gd name="connsiteY14" fmla="*/ 1257551 h 1440000"/>
              <a:gd name="connsiteX15" fmla="*/ 939617 w 1982449"/>
              <a:gd name="connsiteY15" fmla="*/ 1397679 h 1440000"/>
              <a:gd name="connsiteX16" fmla="*/ 962586 w 1982449"/>
              <a:gd name="connsiteY16" fmla="*/ 1440000 h 1440000"/>
              <a:gd name="connsiteX17" fmla="*/ 542449 w 1982449"/>
              <a:gd name="connsiteY17" fmla="*/ 1440000 h 1440000"/>
              <a:gd name="connsiteX18" fmla="*/ 542449 w 1982449"/>
              <a:gd name="connsiteY18" fmla="*/ 1028739 h 1440000"/>
              <a:gd name="connsiteX19" fmla="*/ 500128 w 1982449"/>
              <a:gd name="connsiteY19" fmla="*/ 1051709 h 1440000"/>
              <a:gd name="connsiteX20" fmla="*/ 360000 w 1982449"/>
              <a:gd name="connsiteY20" fmla="*/ 1080000 h 1440000"/>
              <a:gd name="connsiteX21" fmla="*/ 0 w 1982449"/>
              <a:gd name="connsiteY21" fmla="*/ 720000 h 1440000"/>
              <a:gd name="connsiteX22" fmla="*/ 360000 w 1982449"/>
              <a:gd name="connsiteY22" fmla="*/ 360000 h 1440000"/>
              <a:gd name="connsiteX23" fmla="*/ 500128 w 1982449"/>
              <a:gd name="connsiteY23" fmla="*/ 388290 h 1440000"/>
              <a:gd name="connsiteX24" fmla="*/ 542449 w 1982449"/>
              <a:gd name="connsiteY24" fmla="*/ 411261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82449" h="1440000">
                <a:moveTo>
                  <a:pt x="542449" y="0"/>
                </a:moveTo>
                <a:lnTo>
                  <a:pt x="953709" y="0"/>
                </a:lnTo>
                <a:lnTo>
                  <a:pt x="930738" y="42321"/>
                </a:lnTo>
                <a:cubicBezTo>
                  <a:pt x="912521" y="85391"/>
                  <a:pt x="902448" y="132743"/>
                  <a:pt x="902448" y="182449"/>
                </a:cubicBezTo>
                <a:cubicBezTo>
                  <a:pt x="902448" y="381272"/>
                  <a:pt x="1063625" y="542449"/>
                  <a:pt x="1262448" y="542449"/>
                </a:cubicBezTo>
                <a:cubicBezTo>
                  <a:pt x="1461271" y="542449"/>
                  <a:pt x="1622448" y="381272"/>
                  <a:pt x="1622448" y="182449"/>
                </a:cubicBezTo>
                <a:cubicBezTo>
                  <a:pt x="1622448" y="132743"/>
                  <a:pt x="1612374" y="85391"/>
                  <a:pt x="1594157" y="42321"/>
                </a:cubicBezTo>
                <a:lnTo>
                  <a:pt x="1571187" y="0"/>
                </a:lnTo>
                <a:lnTo>
                  <a:pt x="1982449" y="0"/>
                </a:lnTo>
                <a:lnTo>
                  <a:pt x="1982449" y="1440000"/>
                </a:lnTo>
                <a:lnTo>
                  <a:pt x="1580065" y="1440000"/>
                </a:lnTo>
                <a:lnTo>
                  <a:pt x="1603035" y="1397679"/>
                </a:lnTo>
                <a:cubicBezTo>
                  <a:pt x="1621252" y="1354609"/>
                  <a:pt x="1631325" y="1307257"/>
                  <a:pt x="1631325" y="1257551"/>
                </a:cubicBezTo>
                <a:cubicBezTo>
                  <a:pt x="1631325" y="1058728"/>
                  <a:pt x="1470148" y="897551"/>
                  <a:pt x="1271326" y="897551"/>
                </a:cubicBezTo>
                <a:cubicBezTo>
                  <a:pt x="1072503" y="897551"/>
                  <a:pt x="911326" y="1058728"/>
                  <a:pt x="911326" y="1257551"/>
                </a:cubicBezTo>
                <a:cubicBezTo>
                  <a:pt x="911326" y="1307257"/>
                  <a:pt x="921400" y="1354609"/>
                  <a:pt x="939617" y="1397679"/>
                </a:cubicBezTo>
                <a:lnTo>
                  <a:pt x="962586" y="1440000"/>
                </a:lnTo>
                <a:lnTo>
                  <a:pt x="542449" y="1440000"/>
                </a:lnTo>
                <a:lnTo>
                  <a:pt x="542449" y="1028739"/>
                </a:lnTo>
                <a:lnTo>
                  <a:pt x="500128" y="1051709"/>
                </a:lnTo>
                <a:cubicBezTo>
                  <a:pt x="457058" y="1069926"/>
                  <a:pt x="409706" y="1080000"/>
                  <a:pt x="360000" y="1080000"/>
                </a:cubicBezTo>
                <a:cubicBezTo>
                  <a:pt x="161177" y="1080000"/>
                  <a:pt x="0" y="918823"/>
                  <a:pt x="0" y="720000"/>
                </a:cubicBezTo>
                <a:cubicBezTo>
                  <a:pt x="0" y="521177"/>
                  <a:pt x="161177" y="360000"/>
                  <a:pt x="360000" y="360000"/>
                </a:cubicBezTo>
                <a:cubicBezTo>
                  <a:pt x="409706" y="360000"/>
                  <a:pt x="457058" y="370073"/>
                  <a:pt x="500128" y="388290"/>
                </a:cubicBezTo>
                <a:lnTo>
                  <a:pt x="542449" y="411261"/>
                </a:lnTo>
                <a:close/>
              </a:path>
            </a:pathLst>
          </a:cu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20A1D816-56FE-44B3-9767-D99D6CECC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11" r="65265"/>
          <a:stretch>
            <a:fillRect/>
          </a:stretch>
        </p:blipFill>
        <p:spPr>
          <a:xfrm>
            <a:off x="1943170" y="4927571"/>
            <a:ext cx="1397341" cy="954024"/>
          </a:xfrm>
          <a:custGeom>
            <a:avLst/>
            <a:gdLst>
              <a:gd name="connsiteX0" fmla="*/ 0 w 1982449"/>
              <a:gd name="connsiteY0" fmla="*/ 0 h 1440000"/>
              <a:gd name="connsiteX1" fmla="*/ 411262 w 1982449"/>
              <a:gd name="connsiteY1" fmla="*/ 0 h 1440000"/>
              <a:gd name="connsiteX2" fmla="*/ 388292 w 1982449"/>
              <a:gd name="connsiteY2" fmla="*/ 42321 h 1440000"/>
              <a:gd name="connsiteX3" fmla="*/ 360001 w 1982449"/>
              <a:gd name="connsiteY3" fmla="*/ 182449 h 1440000"/>
              <a:gd name="connsiteX4" fmla="*/ 720001 w 1982449"/>
              <a:gd name="connsiteY4" fmla="*/ 542449 h 1440000"/>
              <a:gd name="connsiteX5" fmla="*/ 1080001 w 1982449"/>
              <a:gd name="connsiteY5" fmla="*/ 182449 h 1440000"/>
              <a:gd name="connsiteX6" fmla="*/ 1051711 w 1982449"/>
              <a:gd name="connsiteY6" fmla="*/ 42321 h 1440000"/>
              <a:gd name="connsiteX7" fmla="*/ 1028740 w 1982449"/>
              <a:gd name="connsiteY7" fmla="*/ 0 h 1440000"/>
              <a:gd name="connsiteX8" fmla="*/ 1440000 w 1982449"/>
              <a:gd name="connsiteY8" fmla="*/ 0 h 1440000"/>
              <a:gd name="connsiteX9" fmla="*/ 1440000 w 1982449"/>
              <a:gd name="connsiteY9" fmla="*/ 411261 h 1440000"/>
              <a:gd name="connsiteX10" fmla="*/ 1482321 w 1982449"/>
              <a:gd name="connsiteY10" fmla="*/ 388290 h 1440000"/>
              <a:gd name="connsiteX11" fmla="*/ 1622449 w 1982449"/>
              <a:gd name="connsiteY11" fmla="*/ 360000 h 1440000"/>
              <a:gd name="connsiteX12" fmla="*/ 1982449 w 1982449"/>
              <a:gd name="connsiteY12" fmla="*/ 720000 h 1440000"/>
              <a:gd name="connsiteX13" fmla="*/ 1622449 w 1982449"/>
              <a:gd name="connsiteY13" fmla="*/ 1080000 h 1440000"/>
              <a:gd name="connsiteX14" fmla="*/ 1482321 w 1982449"/>
              <a:gd name="connsiteY14" fmla="*/ 1051709 h 1440000"/>
              <a:gd name="connsiteX15" fmla="*/ 1440000 w 1982449"/>
              <a:gd name="connsiteY15" fmla="*/ 1028739 h 1440000"/>
              <a:gd name="connsiteX16" fmla="*/ 1440000 w 1982449"/>
              <a:gd name="connsiteY16" fmla="*/ 1440000 h 1440000"/>
              <a:gd name="connsiteX17" fmla="*/ 0 w 1982449"/>
              <a:gd name="connsiteY17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982449" h="1440000">
                <a:moveTo>
                  <a:pt x="0" y="0"/>
                </a:moveTo>
                <a:lnTo>
                  <a:pt x="411262" y="0"/>
                </a:lnTo>
                <a:lnTo>
                  <a:pt x="388292" y="42321"/>
                </a:lnTo>
                <a:cubicBezTo>
                  <a:pt x="370075" y="85391"/>
                  <a:pt x="360001" y="132743"/>
                  <a:pt x="360001" y="182449"/>
                </a:cubicBezTo>
                <a:cubicBezTo>
                  <a:pt x="360001" y="381272"/>
                  <a:pt x="521178" y="542449"/>
                  <a:pt x="720001" y="542449"/>
                </a:cubicBezTo>
                <a:cubicBezTo>
                  <a:pt x="918824" y="542449"/>
                  <a:pt x="1080001" y="381272"/>
                  <a:pt x="1080001" y="182449"/>
                </a:cubicBezTo>
                <a:cubicBezTo>
                  <a:pt x="1080001" y="132743"/>
                  <a:pt x="1069928" y="85391"/>
                  <a:pt x="1051711" y="42321"/>
                </a:cubicBezTo>
                <a:lnTo>
                  <a:pt x="1028740" y="0"/>
                </a:lnTo>
                <a:lnTo>
                  <a:pt x="1440000" y="0"/>
                </a:lnTo>
                <a:lnTo>
                  <a:pt x="1440000" y="411261"/>
                </a:lnTo>
                <a:lnTo>
                  <a:pt x="1482321" y="388290"/>
                </a:lnTo>
                <a:cubicBezTo>
                  <a:pt x="1525391" y="370073"/>
                  <a:pt x="1572743" y="360000"/>
                  <a:pt x="1622449" y="360000"/>
                </a:cubicBezTo>
                <a:cubicBezTo>
                  <a:pt x="1821272" y="360000"/>
                  <a:pt x="1982449" y="521177"/>
                  <a:pt x="1982449" y="720000"/>
                </a:cubicBezTo>
                <a:cubicBezTo>
                  <a:pt x="1982449" y="918823"/>
                  <a:pt x="1821272" y="1080000"/>
                  <a:pt x="1622449" y="1080000"/>
                </a:cubicBezTo>
                <a:cubicBezTo>
                  <a:pt x="1572743" y="1080000"/>
                  <a:pt x="1525391" y="1069926"/>
                  <a:pt x="1482321" y="1051709"/>
                </a:cubicBezTo>
                <a:lnTo>
                  <a:pt x="1440000" y="1028739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8ED2D4F9-EB46-4D76-8BDC-F9904CF58C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6" t="54370" r="49844"/>
          <a:stretch>
            <a:fillRect/>
          </a:stretch>
        </p:blipFill>
        <p:spPr>
          <a:xfrm>
            <a:off x="444017" y="4572000"/>
            <a:ext cx="1014992" cy="1303776"/>
          </a:xfrm>
          <a:custGeom>
            <a:avLst/>
            <a:gdLst>
              <a:gd name="connsiteX0" fmla="*/ 720000 w 1440000"/>
              <a:gd name="connsiteY0" fmla="*/ 0 h 1967915"/>
              <a:gd name="connsiteX1" fmla="*/ 1080000 w 1440000"/>
              <a:gd name="connsiteY1" fmla="*/ 360000 h 1967915"/>
              <a:gd name="connsiteX2" fmla="*/ 1051710 w 1440000"/>
              <a:gd name="connsiteY2" fmla="*/ 500128 h 1967915"/>
              <a:gd name="connsiteX3" fmla="*/ 1028738 w 1440000"/>
              <a:gd name="connsiteY3" fmla="*/ 542449 h 1967915"/>
              <a:gd name="connsiteX4" fmla="*/ 1440000 w 1440000"/>
              <a:gd name="connsiteY4" fmla="*/ 542449 h 1967915"/>
              <a:gd name="connsiteX5" fmla="*/ 1440000 w 1440000"/>
              <a:gd name="connsiteY5" fmla="*/ 953709 h 1967915"/>
              <a:gd name="connsiteX6" fmla="*/ 1397678 w 1440000"/>
              <a:gd name="connsiteY6" fmla="*/ 930738 h 1967915"/>
              <a:gd name="connsiteX7" fmla="*/ 1257550 w 1440000"/>
              <a:gd name="connsiteY7" fmla="*/ 902448 h 1967915"/>
              <a:gd name="connsiteX8" fmla="*/ 897550 w 1440000"/>
              <a:gd name="connsiteY8" fmla="*/ 1262448 h 1967915"/>
              <a:gd name="connsiteX9" fmla="*/ 1257550 w 1440000"/>
              <a:gd name="connsiteY9" fmla="*/ 1622448 h 1967915"/>
              <a:gd name="connsiteX10" fmla="*/ 1397678 w 1440000"/>
              <a:gd name="connsiteY10" fmla="*/ 1594157 h 1967915"/>
              <a:gd name="connsiteX11" fmla="*/ 1440000 w 1440000"/>
              <a:gd name="connsiteY11" fmla="*/ 1571187 h 1967915"/>
              <a:gd name="connsiteX12" fmla="*/ 1440000 w 1440000"/>
              <a:gd name="connsiteY12" fmla="*/ 1967915 h 1967915"/>
              <a:gd name="connsiteX13" fmla="*/ 0 w 1440000"/>
              <a:gd name="connsiteY13" fmla="*/ 1967915 h 1967915"/>
              <a:gd name="connsiteX14" fmla="*/ 0 w 1440000"/>
              <a:gd name="connsiteY14" fmla="*/ 1580065 h 1967915"/>
              <a:gd name="connsiteX15" fmla="*/ 42320 w 1440000"/>
              <a:gd name="connsiteY15" fmla="*/ 1603035 h 1967915"/>
              <a:gd name="connsiteX16" fmla="*/ 182448 w 1440000"/>
              <a:gd name="connsiteY16" fmla="*/ 1631325 h 1967915"/>
              <a:gd name="connsiteX17" fmla="*/ 542448 w 1440000"/>
              <a:gd name="connsiteY17" fmla="*/ 1271326 h 1967915"/>
              <a:gd name="connsiteX18" fmla="*/ 182448 w 1440000"/>
              <a:gd name="connsiteY18" fmla="*/ 911326 h 1967915"/>
              <a:gd name="connsiteX19" fmla="*/ 42320 w 1440000"/>
              <a:gd name="connsiteY19" fmla="*/ 939617 h 1967915"/>
              <a:gd name="connsiteX20" fmla="*/ 0 w 1440000"/>
              <a:gd name="connsiteY20" fmla="*/ 962586 h 1967915"/>
              <a:gd name="connsiteX21" fmla="*/ 0 w 1440000"/>
              <a:gd name="connsiteY21" fmla="*/ 542449 h 1967915"/>
              <a:gd name="connsiteX22" fmla="*/ 411260 w 1440000"/>
              <a:gd name="connsiteY22" fmla="*/ 542449 h 1967915"/>
              <a:gd name="connsiteX23" fmla="*/ 388290 w 1440000"/>
              <a:gd name="connsiteY23" fmla="*/ 500128 h 1967915"/>
              <a:gd name="connsiteX24" fmla="*/ 360000 w 1440000"/>
              <a:gd name="connsiteY24" fmla="*/ 360000 h 1967915"/>
              <a:gd name="connsiteX25" fmla="*/ 720000 w 1440000"/>
              <a:gd name="connsiteY25" fmla="*/ 0 h 196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440000" h="1967915">
                <a:moveTo>
                  <a:pt x="720000" y="0"/>
                </a:moveTo>
                <a:cubicBezTo>
                  <a:pt x="918822" y="0"/>
                  <a:pt x="1080000" y="161177"/>
                  <a:pt x="1080000" y="360000"/>
                </a:cubicBezTo>
                <a:cubicBezTo>
                  <a:pt x="1080000" y="409706"/>
                  <a:pt x="1069926" y="457058"/>
                  <a:pt x="1051710" y="500128"/>
                </a:cubicBezTo>
                <a:lnTo>
                  <a:pt x="1028738" y="542449"/>
                </a:lnTo>
                <a:lnTo>
                  <a:pt x="1440000" y="542449"/>
                </a:lnTo>
                <a:lnTo>
                  <a:pt x="1440000" y="953709"/>
                </a:lnTo>
                <a:lnTo>
                  <a:pt x="1397678" y="930738"/>
                </a:lnTo>
                <a:cubicBezTo>
                  <a:pt x="1354608" y="912521"/>
                  <a:pt x="1307256" y="902448"/>
                  <a:pt x="1257550" y="902448"/>
                </a:cubicBezTo>
                <a:cubicBezTo>
                  <a:pt x="1058728" y="902448"/>
                  <a:pt x="897550" y="1063625"/>
                  <a:pt x="897550" y="1262448"/>
                </a:cubicBezTo>
                <a:cubicBezTo>
                  <a:pt x="897550" y="1461271"/>
                  <a:pt x="1058728" y="1622448"/>
                  <a:pt x="1257550" y="1622448"/>
                </a:cubicBezTo>
                <a:cubicBezTo>
                  <a:pt x="1307256" y="1622448"/>
                  <a:pt x="1354608" y="1612374"/>
                  <a:pt x="1397678" y="1594157"/>
                </a:cubicBezTo>
                <a:lnTo>
                  <a:pt x="1440000" y="1571187"/>
                </a:lnTo>
                <a:lnTo>
                  <a:pt x="1440000" y="1967915"/>
                </a:lnTo>
                <a:lnTo>
                  <a:pt x="0" y="1967915"/>
                </a:lnTo>
                <a:lnTo>
                  <a:pt x="0" y="1580065"/>
                </a:lnTo>
                <a:lnTo>
                  <a:pt x="42320" y="1603035"/>
                </a:lnTo>
                <a:cubicBezTo>
                  <a:pt x="85390" y="1621252"/>
                  <a:pt x="132742" y="1631325"/>
                  <a:pt x="182448" y="1631325"/>
                </a:cubicBezTo>
                <a:cubicBezTo>
                  <a:pt x="381272" y="1631325"/>
                  <a:pt x="542448" y="1470148"/>
                  <a:pt x="542448" y="1271326"/>
                </a:cubicBezTo>
                <a:cubicBezTo>
                  <a:pt x="542448" y="1072503"/>
                  <a:pt x="381272" y="911326"/>
                  <a:pt x="182448" y="911326"/>
                </a:cubicBezTo>
                <a:cubicBezTo>
                  <a:pt x="132742" y="911326"/>
                  <a:pt x="85390" y="921400"/>
                  <a:pt x="42320" y="939617"/>
                </a:cubicBezTo>
                <a:lnTo>
                  <a:pt x="0" y="962586"/>
                </a:lnTo>
                <a:lnTo>
                  <a:pt x="0" y="542449"/>
                </a:lnTo>
                <a:lnTo>
                  <a:pt x="411260" y="542449"/>
                </a:lnTo>
                <a:lnTo>
                  <a:pt x="388290" y="500128"/>
                </a:lnTo>
                <a:cubicBezTo>
                  <a:pt x="370074" y="457058"/>
                  <a:pt x="360000" y="409706"/>
                  <a:pt x="360000" y="360000"/>
                </a:cubicBezTo>
                <a:cubicBezTo>
                  <a:pt x="360000" y="161177"/>
                  <a:pt x="521176" y="0"/>
                  <a:pt x="720000" y="0"/>
                </a:cubicBezTo>
                <a:close/>
              </a:path>
            </a:pathLst>
          </a:cu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69F3334C-272F-4FD8-B06E-6942BD9637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92" t="66611" r="16060"/>
          <a:stretch>
            <a:fillRect/>
          </a:stretch>
        </p:blipFill>
        <p:spPr>
          <a:xfrm>
            <a:off x="4957494" y="4883319"/>
            <a:ext cx="1776005" cy="954024"/>
          </a:xfrm>
          <a:custGeom>
            <a:avLst/>
            <a:gdLst>
              <a:gd name="connsiteX0" fmla="*/ 537222 w 2519671"/>
              <a:gd name="connsiteY0" fmla="*/ 0 h 1440000"/>
              <a:gd name="connsiteX1" fmla="*/ 948484 w 2519671"/>
              <a:gd name="connsiteY1" fmla="*/ 0 h 1440000"/>
              <a:gd name="connsiteX2" fmla="*/ 925514 w 2519671"/>
              <a:gd name="connsiteY2" fmla="*/ 42321 h 1440000"/>
              <a:gd name="connsiteX3" fmla="*/ 897223 w 2519671"/>
              <a:gd name="connsiteY3" fmla="*/ 182449 h 1440000"/>
              <a:gd name="connsiteX4" fmla="*/ 1257223 w 2519671"/>
              <a:gd name="connsiteY4" fmla="*/ 542449 h 1440000"/>
              <a:gd name="connsiteX5" fmla="*/ 1617223 w 2519671"/>
              <a:gd name="connsiteY5" fmla="*/ 182449 h 1440000"/>
              <a:gd name="connsiteX6" fmla="*/ 1588933 w 2519671"/>
              <a:gd name="connsiteY6" fmla="*/ 42321 h 1440000"/>
              <a:gd name="connsiteX7" fmla="*/ 1565962 w 2519671"/>
              <a:gd name="connsiteY7" fmla="*/ 0 h 1440000"/>
              <a:gd name="connsiteX8" fmla="*/ 1977222 w 2519671"/>
              <a:gd name="connsiteY8" fmla="*/ 0 h 1440000"/>
              <a:gd name="connsiteX9" fmla="*/ 1977222 w 2519671"/>
              <a:gd name="connsiteY9" fmla="*/ 411261 h 1440000"/>
              <a:gd name="connsiteX10" fmla="*/ 2019543 w 2519671"/>
              <a:gd name="connsiteY10" fmla="*/ 388290 h 1440000"/>
              <a:gd name="connsiteX11" fmla="*/ 2159671 w 2519671"/>
              <a:gd name="connsiteY11" fmla="*/ 360000 h 1440000"/>
              <a:gd name="connsiteX12" fmla="*/ 2519671 w 2519671"/>
              <a:gd name="connsiteY12" fmla="*/ 720000 h 1440000"/>
              <a:gd name="connsiteX13" fmla="*/ 2159671 w 2519671"/>
              <a:gd name="connsiteY13" fmla="*/ 1080000 h 1440000"/>
              <a:gd name="connsiteX14" fmla="*/ 2019543 w 2519671"/>
              <a:gd name="connsiteY14" fmla="*/ 1051709 h 1440000"/>
              <a:gd name="connsiteX15" fmla="*/ 1977222 w 2519671"/>
              <a:gd name="connsiteY15" fmla="*/ 1028739 h 1440000"/>
              <a:gd name="connsiteX16" fmla="*/ 1977222 w 2519671"/>
              <a:gd name="connsiteY16" fmla="*/ 1440000 h 1440000"/>
              <a:gd name="connsiteX17" fmla="*/ 537222 w 2519671"/>
              <a:gd name="connsiteY17" fmla="*/ 1440000 h 1440000"/>
              <a:gd name="connsiteX18" fmla="*/ 537222 w 2519671"/>
              <a:gd name="connsiteY18" fmla="*/ 1031576 h 1440000"/>
              <a:gd name="connsiteX19" fmla="*/ 500128 w 2519671"/>
              <a:gd name="connsiteY19" fmla="*/ 1051709 h 1440000"/>
              <a:gd name="connsiteX20" fmla="*/ 360000 w 2519671"/>
              <a:gd name="connsiteY20" fmla="*/ 1080000 h 1440000"/>
              <a:gd name="connsiteX21" fmla="*/ 0 w 2519671"/>
              <a:gd name="connsiteY21" fmla="*/ 720000 h 1440000"/>
              <a:gd name="connsiteX22" fmla="*/ 360000 w 2519671"/>
              <a:gd name="connsiteY22" fmla="*/ 360000 h 1440000"/>
              <a:gd name="connsiteX23" fmla="*/ 500128 w 2519671"/>
              <a:gd name="connsiteY23" fmla="*/ 388290 h 1440000"/>
              <a:gd name="connsiteX24" fmla="*/ 537222 w 2519671"/>
              <a:gd name="connsiteY24" fmla="*/ 408424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519671" h="1440000">
                <a:moveTo>
                  <a:pt x="537222" y="0"/>
                </a:moveTo>
                <a:lnTo>
                  <a:pt x="948484" y="0"/>
                </a:lnTo>
                <a:lnTo>
                  <a:pt x="925514" y="42321"/>
                </a:lnTo>
                <a:cubicBezTo>
                  <a:pt x="907297" y="85391"/>
                  <a:pt x="897223" y="132743"/>
                  <a:pt x="897223" y="182449"/>
                </a:cubicBezTo>
                <a:cubicBezTo>
                  <a:pt x="897223" y="381272"/>
                  <a:pt x="1058400" y="542449"/>
                  <a:pt x="1257223" y="542449"/>
                </a:cubicBezTo>
                <a:cubicBezTo>
                  <a:pt x="1456046" y="542449"/>
                  <a:pt x="1617223" y="381272"/>
                  <a:pt x="1617223" y="182449"/>
                </a:cubicBezTo>
                <a:cubicBezTo>
                  <a:pt x="1617223" y="132743"/>
                  <a:pt x="1607150" y="85391"/>
                  <a:pt x="1588933" y="42321"/>
                </a:cubicBezTo>
                <a:lnTo>
                  <a:pt x="1565962" y="0"/>
                </a:lnTo>
                <a:lnTo>
                  <a:pt x="1977222" y="0"/>
                </a:lnTo>
                <a:lnTo>
                  <a:pt x="1977222" y="411261"/>
                </a:lnTo>
                <a:lnTo>
                  <a:pt x="2019543" y="388290"/>
                </a:lnTo>
                <a:cubicBezTo>
                  <a:pt x="2062613" y="370073"/>
                  <a:pt x="2109965" y="360000"/>
                  <a:pt x="2159671" y="360000"/>
                </a:cubicBezTo>
                <a:cubicBezTo>
                  <a:pt x="2358494" y="360000"/>
                  <a:pt x="2519671" y="521177"/>
                  <a:pt x="2519671" y="720000"/>
                </a:cubicBezTo>
                <a:cubicBezTo>
                  <a:pt x="2519671" y="918823"/>
                  <a:pt x="2358494" y="1080000"/>
                  <a:pt x="2159671" y="1080000"/>
                </a:cubicBezTo>
                <a:cubicBezTo>
                  <a:pt x="2109965" y="1080000"/>
                  <a:pt x="2062613" y="1069926"/>
                  <a:pt x="2019543" y="1051709"/>
                </a:cubicBezTo>
                <a:lnTo>
                  <a:pt x="1977222" y="1028739"/>
                </a:lnTo>
                <a:lnTo>
                  <a:pt x="1977222" y="1440000"/>
                </a:lnTo>
                <a:lnTo>
                  <a:pt x="537222" y="1440000"/>
                </a:lnTo>
                <a:lnTo>
                  <a:pt x="537222" y="1031576"/>
                </a:lnTo>
                <a:lnTo>
                  <a:pt x="500128" y="1051709"/>
                </a:lnTo>
                <a:cubicBezTo>
                  <a:pt x="457058" y="1069926"/>
                  <a:pt x="409706" y="1080000"/>
                  <a:pt x="360000" y="1080000"/>
                </a:cubicBezTo>
                <a:cubicBezTo>
                  <a:pt x="161177" y="1080000"/>
                  <a:pt x="0" y="918823"/>
                  <a:pt x="0" y="720000"/>
                </a:cubicBezTo>
                <a:cubicBezTo>
                  <a:pt x="0" y="521177"/>
                  <a:pt x="161177" y="360000"/>
                  <a:pt x="360000" y="360000"/>
                </a:cubicBezTo>
                <a:cubicBezTo>
                  <a:pt x="409706" y="360000"/>
                  <a:pt x="457058" y="370073"/>
                  <a:pt x="500128" y="388290"/>
                </a:cubicBezTo>
                <a:lnTo>
                  <a:pt x="537222" y="408424"/>
                </a:lnTo>
                <a:close/>
              </a:path>
            </a:pathLst>
          </a:cu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993C0FB1-8823-4B15-B44B-9DCED8DFBC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69" t="53411" b="622"/>
          <a:stretch>
            <a:fillRect/>
          </a:stretch>
        </p:blipFill>
        <p:spPr>
          <a:xfrm>
            <a:off x="3676131" y="4703628"/>
            <a:ext cx="1014993" cy="1313405"/>
          </a:xfrm>
          <a:custGeom>
            <a:avLst/>
            <a:gdLst>
              <a:gd name="connsiteX0" fmla="*/ 720000 w 1440000"/>
              <a:gd name="connsiteY0" fmla="*/ 0 h 1982449"/>
              <a:gd name="connsiteX1" fmla="*/ 1080000 w 1440000"/>
              <a:gd name="connsiteY1" fmla="*/ 360000 h 1982449"/>
              <a:gd name="connsiteX2" fmla="*/ 1051708 w 1440000"/>
              <a:gd name="connsiteY2" fmla="*/ 500128 h 1982449"/>
              <a:gd name="connsiteX3" fmla="*/ 1028738 w 1440000"/>
              <a:gd name="connsiteY3" fmla="*/ 542449 h 1982449"/>
              <a:gd name="connsiteX4" fmla="*/ 1440000 w 1440000"/>
              <a:gd name="connsiteY4" fmla="*/ 542449 h 1982449"/>
              <a:gd name="connsiteX5" fmla="*/ 1440000 w 1440000"/>
              <a:gd name="connsiteY5" fmla="*/ 1982449 h 1982449"/>
              <a:gd name="connsiteX6" fmla="*/ 0 w 1440000"/>
              <a:gd name="connsiteY6" fmla="*/ 1982449 h 1982449"/>
              <a:gd name="connsiteX7" fmla="*/ 0 w 1440000"/>
              <a:gd name="connsiteY7" fmla="*/ 1571187 h 1982449"/>
              <a:gd name="connsiteX8" fmla="*/ 42320 w 1440000"/>
              <a:gd name="connsiteY8" fmla="*/ 1594157 h 1982449"/>
              <a:gd name="connsiteX9" fmla="*/ 182448 w 1440000"/>
              <a:gd name="connsiteY9" fmla="*/ 1622448 h 1982449"/>
              <a:gd name="connsiteX10" fmla="*/ 542448 w 1440000"/>
              <a:gd name="connsiteY10" fmla="*/ 1262448 h 1982449"/>
              <a:gd name="connsiteX11" fmla="*/ 182448 w 1440000"/>
              <a:gd name="connsiteY11" fmla="*/ 902448 h 1982449"/>
              <a:gd name="connsiteX12" fmla="*/ 42320 w 1440000"/>
              <a:gd name="connsiteY12" fmla="*/ 930738 h 1982449"/>
              <a:gd name="connsiteX13" fmla="*/ 0 w 1440000"/>
              <a:gd name="connsiteY13" fmla="*/ 953709 h 1982449"/>
              <a:gd name="connsiteX14" fmla="*/ 0 w 1440000"/>
              <a:gd name="connsiteY14" fmla="*/ 542449 h 1982449"/>
              <a:gd name="connsiteX15" fmla="*/ 411260 w 1440000"/>
              <a:gd name="connsiteY15" fmla="*/ 542449 h 1982449"/>
              <a:gd name="connsiteX16" fmla="*/ 388290 w 1440000"/>
              <a:gd name="connsiteY16" fmla="*/ 500128 h 1982449"/>
              <a:gd name="connsiteX17" fmla="*/ 360000 w 1440000"/>
              <a:gd name="connsiteY17" fmla="*/ 360000 h 1982449"/>
              <a:gd name="connsiteX18" fmla="*/ 720000 w 1440000"/>
              <a:gd name="connsiteY18" fmla="*/ 0 h 198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40000" h="1982449">
                <a:moveTo>
                  <a:pt x="720000" y="0"/>
                </a:moveTo>
                <a:cubicBezTo>
                  <a:pt x="918822" y="0"/>
                  <a:pt x="1080000" y="161177"/>
                  <a:pt x="1080000" y="360000"/>
                </a:cubicBezTo>
                <a:cubicBezTo>
                  <a:pt x="1080000" y="409706"/>
                  <a:pt x="1069926" y="457058"/>
                  <a:pt x="1051708" y="500128"/>
                </a:cubicBezTo>
                <a:lnTo>
                  <a:pt x="1028738" y="542449"/>
                </a:lnTo>
                <a:lnTo>
                  <a:pt x="1440000" y="542449"/>
                </a:lnTo>
                <a:lnTo>
                  <a:pt x="1440000" y="1982449"/>
                </a:lnTo>
                <a:lnTo>
                  <a:pt x="0" y="1982449"/>
                </a:lnTo>
                <a:lnTo>
                  <a:pt x="0" y="1571187"/>
                </a:lnTo>
                <a:lnTo>
                  <a:pt x="42320" y="1594157"/>
                </a:lnTo>
                <a:cubicBezTo>
                  <a:pt x="85390" y="1612374"/>
                  <a:pt x="132742" y="1622448"/>
                  <a:pt x="182448" y="1622448"/>
                </a:cubicBezTo>
                <a:cubicBezTo>
                  <a:pt x="381272" y="1622448"/>
                  <a:pt x="542448" y="1461271"/>
                  <a:pt x="542448" y="1262448"/>
                </a:cubicBezTo>
                <a:cubicBezTo>
                  <a:pt x="542448" y="1063625"/>
                  <a:pt x="381272" y="902448"/>
                  <a:pt x="182448" y="902448"/>
                </a:cubicBezTo>
                <a:cubicBezTo>
                  <a:pt x="132742" y="902448"/>
                  <a:pt x="85390" y="912521"/>
                  <a:pt x="42320" y="930738"/>
                </a:cubicBezTo>
                <a:lnTo>
                  <a:pt x="0" y="953709"/>
                </a:lnTo>
                <a:lnTo>
                  <a:pt x="0" y="542449"/>
                </a:lnTo>
                <a:lnTo>
                  <a:pt x="411260" y="542449"/>
                </a:lnTo>
                <a:lnTo>
                  <a:pt x="388290" y="500128"/>
                </a:lnTo>
                <a:cubicBezTo>
                  <a:pt x="370072" y="457058"/>
                  <a:pt x="360000" y="409706"/>
                  <a:pt x="360000" y="360000"/>
                </a:cubicBezTo>
                <a:cubicBezTo>
                  <a:pt x="360000" y="161177"/>
                  <a:pt x="521176" y="0"/>
                  <a:pt x="720000" y="0"/>
                </a:cubicBezTo>
                <a:close/>
              </a:path>
            </a:pathLst>
          </a:cu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9859255-3892-48A1-88F3-649BBB5D7CD1}"/>
              </a:ext>
            </a:extLst>
          </p:cNvPr>
          <p:cNvSpPr/>
          <p:nvPr/>
        </p:nvSpPr>
        <p:spPr>
          <a:xfrm>
            <a:off x="-553848" y="-17586"/>
            <a:ext cx="79656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PUZZLE EL SISTEMA MUSCULAR</a:t>
            </a:r>
            <a:endParaRPr lang="es-E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9092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Noelia Suárez Marrero</dc:creator>
  <cp:lastModifiedBy>Noelia Suárez Marrero</cp:lastModifiedBy>
  <cp:revision>5</cp:revision>
  <dcterms:created xsi:type="dcterms:W3CDTF">2021-07-24T19:40:26Z</dcterms:created>
  <dcterms:modified xsi:type="dcterms:W3CDTF">2021-07-25T22:06:22Z</dcterms:modified>
</cp:coreProperties>
</file>