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</p:sldMasterIdLst>
  <p:notesMasterIdLst>
    <p:notesMasterId r:id="rId11"/>
  </p:notesMasterIdLst>
  <p:sldIdLst>
    <p:sldId id="270" r:id="rId2"/>
    <p:sldId id="261" r:id="rId3"/>
    <p:sldId id="257" r:id="rId4"/>
    <p:sldId id="262" r:id="rId5"/>
    <p:sldId id="271" r:id="rId6"/>
    <p:sldId id="272" r:id="rId7"/>
    <p:sldId id="273" r:id="rId8"/>
    <p:sldId id="27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C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23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83B76472-49AA-4C58-841D-AE505763DB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1403E34-E464-44F8-8CB3-2655DD6D22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9C72DC02-E076-4A61-BFDC-FC115DD2FD6B}" type="datetimeFigureOut">
              <a:rPr lang="es-CL"/>
              <a:pPr>
                <a:defRPr/>
              </a:pPr>
              <a:t>07-08-2021</a:t>
            </a:fld>
            <a:endParaRPr lang="es-CL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AD6EFCA-0033-408D-B541-58402B9AD9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6A093E7C-5726-4CCB-8978-0AA6913BE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2BAA70B-525D-4909-978D-B89F934AD8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43E4268-1704-4612-9136-EF6E44E45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5F645E-8FAC-4B21-991A-1A7D51D1140A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>
            <a:extLst>
              <a:ext uri="{FF2B5EF4-FFF2-40B4-BE49-F238E27FC236}">
                <a16:creationId xmlns:a16="http://schemas.microsoft.com/office/drawing/2014/main" id="{AC5F82BB-F6DA-4C0B-83D4-835ADC956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>
            <a:extLst>
              <a:ext uri="{FF2B5EF4-FFF2-40B4-BE49-F238E27FC236}">
                <a16:creationId xmlns:a16="http://schemas.microsoft.com/office/drawing/2014/main" id="{50E4ADAD-B74B-43E9-BBA9-5F6656BAF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ES"/>
          </a:p>
        </p:txBody>
      </p:sp>
      <p:sp>
        <p:nvSpPr>
          <p:cNvPr id="15364" name="3 Marcador de número de diapositiva">
            <a:extLst>
              <a:ext uri="{FF2B5EF4-FFF2-40B4-BE49-F238E27FC236}">
                <a16:creationId xmlns:a16="http://schemas.microsoft.com/office/drawing/2014/main" id="{95A9930E-CB5D-490E-86CE-F5332749F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B069B77-4049-452E-8AFE-415F09E64352}" type="slidenum">
              <a:rPr lang="es-CL" altLang="es-ES"/>
              <a:pPr eaLnBrk="1" hangingPunct="1"/>
              <a:t>3</a:t>
            </a:fld>
            <a:endParaRPr lang="es-CL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>
            <a:extLst>
              <a:ext uri="{FF2B5EF4-FFF2-40B4-BE49-F238E27FC236}">
                <a16:creationId xmlns:a16="http://schemas.microsoft.com/office/drawing/2014/main" id="{6BD2EA05-653D-477D-A4CE-4BC13FCEB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>
            <a:extLst>
              <a:ext uri="{FF2B5EF4-FFF2-40B4-BE49-F238E27FC236}">
                <a16:creationId xmlns:a16="http://schemas.microsoft.com/office/drawing/2014/main" id="{9E4D1F01-11C0-4237-B94E-669EF5B1F2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ES"/>
          </a:p>
        </p:txBody>
      </p:sp>
      <p:sp>
        <p:nvSpPr>
          <p:cNvPr id="16388" name="3 Marcador de número de diapositiva">
            <a:extLst>
              <a:ext uri="{FF2B5EF4-FFF2-40B4-BE49-F238E27FC236}">
                <a16:creationId xmlns:a16="http://schemas.microsoft.com/office/drawing/2014/main" id="{F18FAEA7-7668-4D77-B5FB-B7911CB1D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9F2C18-4AD5-4A8C-BCC2-181D0FADE53C}" type="slidenum">
              <a:rPr lang="es-CL" altLang="es-ES"/>
              <a:pPr eaLnBrk="1" hangingPunct="1"/>
              <a:t>4</a:t>
            </a:fld>
            <a:endParaRPr lang="es-CL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>
            <a:extLst>
              <a:ext uri="{FF2B5EF4-FFF2-40B4-BE49-F238E27FC236}">
                <a16:creationId xmlns:a16="http://schemas.microsoft.com/office/drawing/2014/main" id="{AC5F82BB-F6DA-4C0B-83D4-835ADC956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>
            <a:extLst>
              <a:ext uri="{FF2B5EF4-FFF2-40B4-BE49-F238E27FC236}">
                <a16:creationId xmlns:a16="http://schemas.microsoft.com/office/drawing/2014/main" id="{50E4ADAD-B74B-43E9-BBA9-5F6656BAF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ES"/>
          </a:p>
        </p:txBody>
      </p:sp>
      <p:sp>
        <p:nvSpPr>
          <p:cNvPr id="15364" name="3 Marcador de número de diapositiva">
            <a:extLst>
              <a:ext uri="{FF2B5EF4-FFF2-40B4-BE49-F238E27FC236}">
                <a16:creationId xmlns:a16="http://schemas.microsoft.com/office/drawing/2014/main" id="{95A9930E-CB5D-490E-86CE-F5332749F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B069B77-4049-452E-8AFE-415F09E64352}" type="slidenum">
              <a:rPr lang="es-CL" altLang="es-ES"/>
              <a:pPr eaLnBrk="1" hangingPunct="1"/>
              <a:t>5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13736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>
            <a:extLst>
              <a:ext uri="{FF2B5EF4-FFF2-40B4-BE49-F238E27FC236}">
                <a16:creationId xmlns:a16="http://schemas.microsoft.com/office/drawing/2014/main" id="{6BD2EA05-653D-477D-A4CE-4BC13FCEB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>
            <a:extLst>
              <a:ext uri="{FF2B5EF4-FFF2-40B4-BE49-F238E27FC236}">
                <a16:creationId xmlns:a16="http://schemas.microsoft.com/office/drawing/2014/main" id="{9E4D1F01-11C0-4237-B94E-669EF5B1F2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ES"/>
          </a:p>
        </p:txBody>
      </p:sp>
      <p:sp>
        <p:nvSpPr>
          <p:cNvPr id="16388" name="3 Marcador de número de diapositiva">
            <a:extLst>
              <a:ext uri="{FF2B5EF4-FFF2-40B4-BE49-F238E27FC236}">
                <a16:creationId xmlns:a16="http://schemas.microsoft.com/office/drawing/2014/main" id="{F18FAEA7-7668-4D77-B5FB-B7911CB1D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9F2C18-4AD5-4A8C-BCC2-181D0FADE53C}" type="slidenum">
              <a:rPr lang="es-CL" altLang="es-ES"/>
              <a:pPr eaLnBrk="1" hangingPunct="1"/>
              <a:t>6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43546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>
            <a:extLst>
              <a:ext uri="{FF2B5EF4-FFF2-40B4-BE49-F238E27FC236}">
                <a16:creationId xmlns:a16="http://schemas.microsoft.com/office/drawing/2014/main" id="{AC5F82BB-F6DA-4C0B-83D4-835ADC956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>
            <a:extLst>
              <a:ext uri="{FF2B5EF4-FFF2-40B4-BE49-F238E27FC236}">
                <a16:creationId xmlns:a16="http://schemas.microsoft.com/office/drawing/2014/main" id="{50E4ADAD-B74B-43E9-BBA9-5F6656BAF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ES"/>
          </a:p>
        </p:txBody>
      </p:sp>
      <p:sp>
        <p:nvSpPr>
          <p:cNvPr id="15364" name="3 Marcador de número de diapositiva">
            <a:extLst>
              <a:ext uri="{FF2B5EF4-FFF2-40B4-BE49-F238E27FC236}">
                <a16:creationId xmlns:a16="http://schemas.microsoft.com/office/drawing/2014/main" id="{95A9930E-CB5D-490E-86CE-F5332749F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B069B77-4049-452E-8AFE-415F09E64352}" type="slidenum">
              <a:rPr lang="es-CL" altLang="es-ES"/>
              <a:pPr eaLnBrk="1" hangingPunct="1"/>
              <a:t>7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063950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>
            <a:extLst>
              <a:ext uri="{FF2B5EF4-FFF2-40B4-BE49-F238E27FC236}">
                <a16:creationId xmlns:a16="http://schemas.microsoft.com/office/drawing/2014/main" id="{6BD2EA05-653D-477D-A4CE-4BC13FCEB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>
            <a:extLst>
              <a:ext uri="{FF2B5EF4-FFF2-40B4-BE49-F238E27FC236}">
                <a16:creationId xmlns:a16="http://schemas.microsoft.com/office/drawing/2014/main" id="{9E4D1F01-11C0-4237-B94E-669EF5B1F2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ES"/>
          </a:p>
        </p:txBody>
      </p:sp>
      <p:sp>
        <p:nvSpPr>
          <p:cNvPr id="16388" name="3 Marcador de número de diapositiva">
            <a:extLst>
              <a:ext uri="{FF2B5EF4-FFF2-40B4-BE49-F238E27FC236}">
                <a16:creationId xmlns:a16="http://schemas.microsoft.com/office/drawing/2014/main" id="{F18FAEA7-7668-4D77-B5FB-B7911CB1D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9F2C18-4AD5-4A8C-BCC2-181D0FADE53C}" type="slidenum">
              <a:rPr lang="es-CL" altLang="es-ES"/>
              <a:pPr eaLnBrk="1" hangingPunct="1"/>
              <a:t>8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54394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>
            <a:extLst>
              <a:ext uri="{FF2B5EF4-FFF2-40B4-BE49-F238E27FC236}">
                <a16:creationId xmlns:a16="http://schemas.microsoft.com/office/drawing/2014/main" id="{54096A97-CE54-4D5A-A874-CAFEAAFC6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>
            <a:extLst>
              <a:ext uri="{FF2B5EF4-FFF2-40B4-BE49-F238E27FC236}">
                <a16:creationId xmlns:a16="http://schemas.microsoft.com/office/drawing/2014/main" id="{FD0ABB88-E74D-44E9-8D78-2920DAA586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ES"/>
          </a:p>
        </p:txBody>
      </p:sp>
      <p:sp>
        <p:nvSpPr>
          <p:cNvPr id="17412" name="3 Marcador de número de diapositiva">
            <a:extLst>
              <a:ext uri="{FF2B5EF4-FFF2-40B4-BE49-F238E27FC236}">
                <a16:creationId xmlns:a16="http://schemas.microsoft.com/office/drawing/2014/main" id="{12FC0E34-D51E-4C37-BCB9-A1A32A9F4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F416434-7AC9-4CA1-BBF4-F1FA90AD0D2F}" type="slidenum">
              <a:rPr lang="es-CL" altLang="es-ES"/>
              <a:pPr eaLnBrk="1" hangingPunct="1"/>
              <a:t>9</a:t>
            </a:fld>
            <a:endParaRPr lang="es-CL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21368-7877-4518-84FF-621CCA6A7266}" type="datetime1">
              <a:rPr lang="en-US" smtClean="0"/>
              <a:pPr>
                <a:defRPr/>
              </a:pPr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6199-E536-45E7-BD50-B4770B052DAC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15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21368-7877-4518-84FF-621CCA6A7266}" type="datetime1">
              <a:rPr lang="en-US" smtClean="0"/>
              <a:pPr>
                <a:defRPr/>
              </a:pPr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6199-E536-45E7-BD50-B4770B052DAC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8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21368-7877-4518-84FF-621CCA6A7266}" type="datetime1">
              <a:rPr lang="en-US" smtClean="0"/>
              <a:pPr>
                <a:defRPr/>
              </a:pPr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6199-E536-45E7-BD50-B4770B052DAC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0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21368-7877-4518-84FF-621CCA6A7266}" type="datetime1">
              <a:rPr lang="en-US" smtClean="0"/>
              <a:pPr>
                <a:defRPr/>
              </a:pPr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6199-E536-45E7-BD50-B4770B052DAC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9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21368-7877-4518-84FF-621CCA6A7266}" type="datetime1">
              <a:rPr lang="en-US" smtClean="0"/>
              <a:pPr>
                <a:defRPr/>
              </a:pPr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6199-E536-45E7-BD50-B4770B052DAC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88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21368-7877-4518-84FF-621CCA6A7266}" type="datetime1">
              <a:rPr lang="en-US" smtClean="0"/>
              <a:pPr>
                <a:defRPr/>
              </a:pPr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6199-E536-45E7-BD50-B4770B052DAC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7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21368-7877-4518-84FF-621CCA6A7266}" type="datetime1">
              <a:rPr lang="en-US" smtClean="0"/>
              <a:pPr>
                <a:defRPr/>
              </a:pPr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6199-E536-45E7-BD50-B4770B052DAC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81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21368-7877-4518-84FF-621CCA6A7266}" type="datetime1">
              <a:rPr lang="en-US" smtClean="0"/>
              <a:pPr>
                <a:defRPr/>
              </a:pPr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6199-E536-45E7-BD50-B4770B052DAC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34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21368-7877-4518-84FF-621CCA6A7266}" type="datetime1">
              <a:rPr lang="en-US" smtClean="0"/>
              <a:pPr>
                <a:defRPr/>
              </a:pPr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6199-E536-45E7-BD50-B4770B052DAC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3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21368-7877-4518-84FF-621CCA6A7266}" type="datetime1">
              <a:rPr lang="en-US" smtClean="0"/>
              <a:pPr>
                <a:defRPr/>
              </a:pPr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6199-E536-45E7-BD50-B4770B052DAC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43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21368-7877-4518-84FF-621CCA6A7266}" type="datetime1">
              <a:rPr lang="en-US" smtClean="0"/>
              <a:pPr>
                <a:defRPr/>
              </a:pPr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6199-E536-45E7-BD50-B4770B052DAC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4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B21368-7877-4518-84FF-621CCA6A7266}" type="datetime1">
              <a:rPr lang="en-US" smtClean="0"/>
              <a:pPr>
                <a:defRPr/>
              </a:pPr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B6199-E536-45E7-BD50-B4770B052DAC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292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slide" Target="slide4.xml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2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5" Type="http://schemas.openxmlformats.org/officeDocument/2006/relationships/slide" Target="slide6.xml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image" Target="../media/image2.png"/><Relationship Id="rId3" Type="http://schemas.microsoft.com/office/2007/relationships/media" Target="../media/media12.mp3"/><Relationship Id="rId7" Type="http://schemas.microsoft.com/office/2007/relationships/media" Target="../media/media14.mp3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openxmlformats.org/officeDocument/2006/relationships/slideLayout" Target="../slideLayouts/slideLayout2.xml"/><Relationship Id="rId5" Type="http://schemas.microsoft.com/office/2007/relationships/media" Target="../media/media13.mp3"/><Relationship Id="rId15" Type="http://schemas.openxmlformats.org/officeDocument/2006/relationships/slide" Target="slide8.xml"/><Relationship Id="rId10" Type="http://schemas.openxmlformats.org/officeDocument/2006/relationships/audio" Target="../media/media15.mp3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:a16="http://schemas.microsoft.com/office/drawing/2014/main" id="{A392B712-CB8E-486C-B2ED-31E8967B6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13" y="332656"/>
            <a:ext cx="7772400" cy="1008063"/>
          </a:xfrm>
        </p:spPr>
        <p:txBody>
          <a:bodyPr>
            <a:normAutofit/>
          </a:bodyPr>
          <a:lstStyle/>
          <a:p>
            <a:r>
              <a:rPr lang="es-MX" altLang="en-US" sz="5400" b="1" dirty="0">
                <a:latin typeface="Franklin Gothic Demi" panose="020B0703020102020204" pitchFamily="34" charset="0"/>
              </a:rPr>
              <a:t>«El sentido del oído»</a:t>
            </a:r>
            <a:endParaRPr lang="es-CL" altLang="en-US" sz="5400" b="1" dirty="0">
              <a:latin typeface="Franklin Gothic Demi" panose="020B0703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E09656-AA5D-42A6-A4E1-0540F0E5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530829"/>
            <a:ext cx="5229570" cy="5301208"/>
          </a:xfrm>
          <a:prstGeom prst="rect">
            <a:avLst/>
          </a:prstGeom>
        </p:spPr>
      </p:pic>
      <p:grpSp>
        <p:nvGrpSpPr>
          <p:cNvPr id="8" name="1 Grupo">
            <a:extLst>
              <a:ext uri="{FF2B5EF4-FFF2-40B4-BE49-F238E27FC236}">
                <a16:creationId xmlns:a16="http://schemas.microsoft.com/office/drawing/2014/main" id="{6832A2EA-B83E-41FD-96B0-71008B6A6CC7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6108700"/>
            <a:ext cx="9167813" cy="765175"/>
            <a:chOff x="0" y="6092825"/>
            <a:chExt cx="9167813" cy="765175"/>
          </a:xfrm>
        </p:grpSpPr>
        <p:sp>
          <p:nvSpPr>
            <p:cNvPr id="9" name="7 Rectángulo">
              <a:extLst>
                <a:ext uri="{FF2B5EF4-FFF2-40B4-BE49-F238E27FC236}">
                  <a16:creationId xmlns:a16="http://schemas.microsoft.com/office/drawing/2014/main" id="{3F2A49B1-6C6A-4466-85B0-9DFC31B0762A}"/>
                </a:ext>
              </a:extLst>
            </p:cNvPr>
            <p:cNvSpPr/>
            <p:nvPr/>
          </p:nvSpPr>
          <p:spPr>
            <a:xfrm>
              <a:off x="0" y="6165850"/>
              <a:ext cx="9167813" cy="692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10" name="5 Conector recto">
              <a:extLst>
                <a:ext uri="{FF2B5EF4-FFF2-40B4-BE49-F238E27FC236}">
                  <a16:creationId xmlns:a16="http://schemas.microsoft.com/office/drawing/2014/main" id="{63862B5A-8AF4-4789-ACEC-B3B1B6FFF3BD}"/>
                </a:ext>
              </a:extLst>
            </p:cNvPr>
            <p:cNvCxnSpPr/>
            <p:nvPr/>
          </p:nvCxnSpPr>
          <p:spPr>
            <a:xfrm>
              <a:off x="0" y="6092825"/>
              <a:ext cx="9167813" cy="0"/>
            </a:xfrm>
            <a:prstGeom prst="line">
              <a:avLst/>
            </a:prstGeom>
            <a:ln w="6350">
              <a:solidFill>
                <a:srgbClr val="46CEC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lecha: hacia la izquierda 4">
            <a:hlinkClick r:id="rId3" action="ppaction://hlinksldjump"/>
            <a:extLst>
              <a:ext uri="{FF2B5EF4-FFF2-40B4-BE49-F238E27FC236}">
                <a16:creationId xmlns:a16="http://schemas.microsoft.com/office/drawing/2014/main" id="{D8570696-6E22-4D29-B093-8C355F7C298B}"/>
              </a:ext>
            </a:extLst>
          </p:cNvPr>
          <p:cNvSpPr/>
          <p:nvPr/>
        </p:nvSpPr>
        <p:spPr>
          <a:xfrm rot="10800000">
            <a:off x="7445571" y="3072803"/>
            <a:ext cx="1179142" cy="7123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13ED28-6452-4720-A69F-EEE544683C55}"/>
              </a:ext>
            </a:extLst>
          </p:cNvPr>
          <p:cNvSpPr txBox="1"/>
          <p:nvPr/>
        </p:nvSpPr>
        <p:spPr>
          <a:xfrm>
            <a:off x="3788902" y="5720060"/>
            <a:ext cx="189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Designe </a:t>
            </a:r>
            <a:r>
              <a:rPr lang="es-ES" sz="1200" dirty="0" err="1">
                <a:solidFill>
                  <a:schemeClr val="bg1"/>
                </a:solidFill>
              </a:rPr>
              <a:t>by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freepik</a:t>
            </a:r>
            <a:r>
              <a:rPr lang="es-ES" sz="1200" dirty="0">
                <a:solidFill>
                  <a:schemeClr val="bg1"/>
                </a:solidFill>
              </a:rPr>
              <a:t>/user11158201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>
            <a:extLst>
              <a:ext uri="{FF2B5EF4-FFF2-40B4-BE49-F238E27FC236}">
                <a16:creationId xmlns:a16="http://schemas.microsoft.com/office/drawing/2014/main" id="{D3EB9BF9-6C16-4DB3-985A-FC075AD43FEF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6108700"/>
            <a:ext cx="9167813" cy="765175"/>
            <a:chOff x="0" y="6092825"/>
            <a:chExt cx="9167813" cy="765175"/>
          </a:xfrm>
        </p:grpSpPr>
        <p:sp>
          <p:nvSpPr>
            <p:cNvPr id="8" name="7 Rectángulo">
              <a:extLst>
                <a:ext uri="{FF2B5EF4-FFF2-40B4-BE49-F238E27FC236}">
                  <a16:creationId xmlns:a16="http://schemas.microsoft.com/office/drawing/2014/main" id="{9D3C97E7-1C27-490B-B029-3CAFACCFECDD}"/>
                </a:ext>
              </a:extLst>
            </p:cNvPr>
            <p:cNvSpPr/>
            <p:nvPr/>
          </p:nvSpPr>
          <p:spPr>
            <a:xfrm>
              <a:off x="0" y="6165850"/>
              <a:ext cx="9167813" cy="692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6" name="5 Conector recto">
              <a:extLst>
                <a:ext uri="{FF2B5EF4-FFF2-40B4-BE49-F238E27FC236}">
                  <a16:creationId xmlns:a16="http://schemas.microsoft.com/office/drawing/2014/main" id="{592AFF68-4F54-43C2-8CEA-2D00E82C8DA2}"/>
                </a:ext>
              </a:extLst>
            </p:cNvPr>
            <p:cNvCxnSpPr/>
            <p:nvPr/>
          </p:nvCxnSpPr>
          <p:spPr>
            <a:xfrm>
              <a:off x="0" y="6092825"/>
              <a:ext cx="9167813" cy="0"/>
            </a:xfrm>
            <a:prstGeom prst="line">
              <a:avLst/>
            </a:prstGeom>
            <a:ln w="6350">
              <a:solidFill>
                <a:srgbClr val="46CEC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DA9C6084-5C23-4734-A2E8-AC0B84751ADE}"/>
              </a:ext>
            </a:extLst>
          </p:cNvPr>
          <p:cNvSpPr txBox="1">
            <a:spLocks/>
          </p:cNvSpPr>
          <p:nvPr/>
        </p:nvSpPr>
        <p:spPr>
          <a:xfrm>
            <a:off x="627289" y="580044"/>
            <a:ext cx="8481823" cy="8794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MS PGothic" pitchFamily="34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MS PGothic" pitchFamily="34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MS PGothic" pitchFamily="34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MS PGothic" pitchFamily="34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>
              <a:defRPr/>
            </a:pPr>
            <a:r>
              <a:rPr lang="en-US" altLang="es-E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Vamos</a:t>
            </a:r>
            <a:r>
              <a:rPr lang="en-US" alt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altLang="es-E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escuchar</a:t>
            </a:r>
            <a:r>
              <a:rPr lang="en-US" alt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y a </a:t>
            </a:r>
            <a:r>
              <a:rPr lang="en-US" altLang="es-E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tratar</a:t>
            </a:r>
            <a:r>
              <a:rPr lang="en-US" alt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altLang="es-E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adivinar</a:t>
            </a:r>
            <a:endParaRPr lang="en-US" alt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25DDF7C-8973-420C-B7B7-6C48752B0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37" y="2186372"/>
            <a:ext cx="2625749" cy="3885816"/>
          </a:xfrm>
          <a:prstGeom prst="rect">
            <a:avLst/>
          </a:prstGeom>
        </p:spPr>
      </p:pic>
      <p:grpSp>
        <p:nvGrpSpPr>
          <p:cNvPr id="3" name="10 Grupo">
            <a:extLst>
              <a:ext uri="{FF2B5EF4-FFF2-40B4-BE49-F238E27FC236}">
                <a16:creationId xmlns:a16="http://schemas.microsoft.com/office/drawing/2014/main" id="{48F4576A-C6CC-479F-8787-51B2E60E233A}"/>
              </a:ext>
            </a:extLst>
          </p:cNvPr>
          <p:cNvGrpSpPr>
            <a:grpSpLocks/>
          </p:cNvGrpSpPr>
          <p:nvPr/>
        </p:nvGrpSpPr>
        <p:grpSpPr bwMode="auto">
          <a:xfrm>
            <a:off x="3995936" y="1532543"/>
            <a:ext cx="3240360" cy="1728183"/>
            <a:chOff x="5580112" y="2348880"/>
            <a:chExt cx="3096344" cy="1728192"/>
          </a:xfrm>
        </p:grpSpPr>
        <p:sp>
          <p:nvSpPr>
            <p:cNvPr id="9" name="8 Llamada ovalada">
              <a:extLst>
                <a:ext uri="{FF2B5EF4-FFF2-40B4-BE49-F238E27FC236}">
                  <a16:creationId xmlns:a16="http://schemas.microsoft.com/office/drawing/2014/main" id="{1A5F4C18-6F0A-4968-8492-B6AE812B4D7C}"/>
                </a:ext>
              </a:extLst>
            </p:cNvPr>
            <p:cNvSpPr/>
            <p:nvPr/>
          </p:nvSpPr>
          <p:spPr>
            <a:xfrm>
              <a:off x="5580112" y="2348880"/>
              <a:ext cx="3096344" cy="1728192"/>
            </a:xfrm>
            <a:prstGeom prst="wedgeEllipseCallou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000" dirty="0">
                <a:solidFill>
                  <a:schemeClr val="bg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9 CuadroTexto">
              <a:extLst>
                <a:ext uri="{FF2B5EF4-FFF2-40B4-BE49-F238E27FC236}">
                  <a16:creationId xmlns:a16="http://schemas.microsoft.com/office/drawing/2014/main" id="{B2B02420-5237-45CF-B1F5-5036C2BF9DB4}"/>
                </a:ext>
              </a:extLst>
            </p:cNvPr>
            <p:cNvSpPr txBox="1"/>
            <p:nvPr/>
          </p:nvSpPr>
          <p:spPr>
            <a:xfrm>
              <a:off x="5867516" y="2780928"/>
              <a:ext cx="2664444" cy="6351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L" sz="20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¿tienes tus oídos </a:t>
              </a:r>
            </a:p>
            <a:p>
              <a:pPr algn="ctr">
                <a:defRPr/>
              </a:pPr>
              <a:r>
                <a:rPr lang="es-CL" sz="20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listos para escuchar?</a:t>
              </a:r>
              <a:endParaRPr lang="es-E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Flecha: hacia la izquierda 12">
            <a:hlinkClick r:id="rId3" action="ppaction://hlinksldjump"/>
            <a:extLst>
              <a:ext uri="{FF2B5EF4-FFF2-40B4-BE49-F238E27FC236}">
                <a16:creationId xmlns:a16="http://schemas.microsoft.com/office/drawing/2014/main" id="{A193E781-93F8-488F-A546-C20528037A2E}"/>
              </a:ext>
            </a:extLst>
          </p:cNvPr>
          <p:cNvSpPr/>
          <p:nvPr/>
        </p:nvSpPr>
        <p:spPr>
          <a:xfrm rot="10800000">
            <a:off x="7263072" y="3661173"/>
            <a:ext cx="1179142" cy="7123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ovalada">
            <a:extLst>
              <a:ext uri="{FF2B5EF4-FFF2-40B4-BE49-F238E27FC236}">
                <a16:creationId xmlns:a16="http://schemas.microsoft.com/office/drawing/2014/main" id="{A593DAFC-DB0C-4630-AA3B-A9B61DDD33BC}"/>
              </a:ext>
            </a:extLst>
          </p:cNvPr>
          <p:cNvSpPr/>
          <p:nvPr/>
        </p:nvSpPr>
        <p:spPr bwMode="auto">
          <a:xfrm>
            <a:off x="3753597" y="256917"/>
            <a:ext cx="4964912" cy="1298575"/>
          </a:xfrm>
          <a:prstGeom prst="wedgeEllipseCallout">
            <a:avLst>
              <a:gd name="adj1" fmla="val -61716"/>
              <a:gd name="adj2" fmla="val 9369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135D1D45-4A95-48FC-B354-6C4F4C33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310" y="561369"/>
            <a:ext cx="3965475" cy="6699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s-E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¿</a:t>
            </a:r>
            <a:r>
              <a:rPr lang="en-US" altLang="es-E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Qué</a:t>
            </a:r>
            <a:r>
              <a:rPr lang="en-US" altLang="es-E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s-E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sonidos</a:t>
            </a:r>
            <a:r>
              <a:rPr lang="en-US" altLang="es-E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s-E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puedes</a:t>
            </a:r>
            <a:r>
              <a:rPr lang="en-US" altLang="es-E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s-E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escuchar</a:t>
            </a:r>
            <a:r>
              <a:rPr lang="en-US" altLang="es-E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  <a:br>
              <a:rPr lang="en-US" altLang="es-E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</a:br>
            <a:r>
              <a:rPr lang="en-US" altLang="es-E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Haz </a:t>
            </a:r>
            <a:r>
              <a:rPr lang="en-US" altLang="es-E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clic</a:t>
            </a:r>
            <a:r>
              <a:rPr lang="en-US" altLang="es-E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y </a:t>
            </a:r>
            <a:r>
              <a:rPr lang="en-US" altLang="es-E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adivina</a:t>
            </a:r>
            <a:r>
              <a:rPr lang="en-US" altLang="es-E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de que </a:t>
            </a:r>
            <a:r>
              <a:rPr lang="en-US" altLang="es-E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sonido</a:t>
            </a:r>
            <a:r>
              <a:rPr lang="en-US" altLang="es-E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se </a:t>
            </a:r>
            <a:r>
              <a:rPr lang="en-US" altLang="es-E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trata</a:t>
            </a:r>
            <a:endParaRPr lang="en-US" altLang="es-ES" sz="20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2" name="7 Grupo">
            <a:extLst>
              <a:ext uri="{FF2B5EF4-FFF2-40B4-BE49-F238E27FC236}">
                <a16:creationId xmlns:a16="http://schemas.microsoft.com/office/drawing/2014/main" id="{926EC8CD-C656-4ED3-A693-8E564E4E560A}"/>
              </a:ext>
            </a:extLst>
          </p:cNvPr>
          <p:cNvGrpSpPr>
            <a:grpSpLocks/>
          </p:cNvGrpSpPr>
          <p:nvPr/>
        </p:nvGrpSpPr>
        <p:grpSpPr bwMode="auto">
          <a:xfrm>
            <a:off x="3496937" y="2000401"/>
            <a:ext cx="2251075" cy="2177186"/>
            <a:chOff x="4031988" y="3438029"/>
            <a:chExt cx="1842815" cy="1882898"/>
          </a:xfrm>
        </p:grpSpPr>
        <p:sp>
          <p:nvSpPr>
            <p:cNvPr id="14" name="13 Elipse">
              <a:extLst>
                <a:ext uri="{FF2B5EF4-FFF2-40B4-BE49-F238E27FC236}">
                  <a16:creationId xmlns:a16="http://schemas.microsoft.com/office/drawing/2014/main" id="{6B6F303C-1697-496D-8C6C-671022DB7D7B}"/>
                </a:ext>
              </a:extLst>
            </p:cNvPr>
            <p:cNvSpPr/>
            <p:nvPr/>
          </p:nvSpPr>
          <p:spPr>
            <a:xfrm>
              <a:off x="4031988" y="3438029"/>
              <a:ext cx="1842815" cy="1882898"/>
            </a:xfrm>
            <a:prstGeom prst="ellipse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1293" name="j038241.wav">
              <a:hlinkClick r:id="" action="ppaction://media"/>
              <a:extLst>
                <a:ext uri="{FF2B5EF4-FFF2-40B4-BE49-F238E27FC236}">
                  <a16:creationId xmlns:a16="http://schemas.microsoft.com/office/drawing/2014/main" id="{6A30FC8D-96B1-4B92-A2D2-2836EFF2FBC1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557" y="3828988"/>
              <a:ext cx="990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5 Grupo">
            <a:extLst>
              <a:ext uri="{FF2B5EF4-FFF2-40B4-BE49-F238E27FC236}">
                <a16:creationId xmlns:a16="http://schemas.microsoft.com/office/drawing/2014/main" id="{D0AC5FF8-D278-423C-A514-8D54E11EB8E1}"/>
              </a:ext>
            </a:extLst>
          </p:cNvPr>
          <p:cNvGrpSpPr>
            <a:grpSpLocks/>
          </p:cNvGrpSpPr>
          <p:nvPr/>
        </p:nvGrpSpPr>
        <p:grpSpPr bwMode="auto">
          <a:xfrm>
            <a:off x="5549994" y="3956281"/>
            <a:ext cx="2118350" cy="1926099"/>
            <a:chOff x="6899644" y="4859379"/>
            <a:chExt cx="1137084" cy="1161817"/>
          </a:xfrm>
        </p:grpSpPr>
        <p:sp>
          <p:nvSpPr>
            <p:cNvPr id="12" name="11 Elipse">
              <a:extLst>
                <a:ext uri="{FF2B5EF4-FFF2-40B4-BE49-F238E27FC236}">
                  <a16:creationId xmlns:a16="http://schemas.microsoft.com/office/drawing/2014/main" id="{5925248D-DDF5-472E-BA39-4D2FFF61541A}"/>
                </a:ext>
              </a:extLst>
            </p:cNvPr>
            <p:cNvSpPr/>
            <p:nvPr/>
          </p:nvSpPr>
          <p:spPr>
            <a:xfrm>
              <a:off x="6899644" y="4859379"/>
              <a:ext cx="1137084" cy="1161817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1289" name="j038240.wav">
              <a:hlinkClick r:id="" action="ppaction://media"/>
              <a:extLst>
                <a:ext uri="{FF2B5EF4-FFF2-40B4-BE49-F238E27FC236}">
                  <a16:creationId xmlns:a16="http://schemas.microsoft.com/office/drawing/2014/main" id="{1E8F94DC-8A4B-43DC-89BF-CC8944B5B33A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9008" y="5042016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6 Grupo">
            <a:extLst>
              <a:ext uri="{FF2B5EF4-FFF2-40B4-BE49-F238E27FC236}">
                <a16:creationId xmlns:a16="http://schemas.microsoft.com/office/drawing/2014/main" id="{16F875C6-8168-44FD-925F-7BDA1E6CC941}"/>
              </a:ext>
            </a:extLst>
          </p:cNvPr>
          <p:cNvGrpSpPr>
            <a:grpSpLocks/>
          </p:cNvGrpSpPr>
          <p:nvPr/>
        </p:nvGrpSpPr>
        <p:grpSpPr bwMode="auto">
          <a:xfrm>
            <a:off x="6799310" y="1628597"/>
            <a:ext cx="1917374" cy="1882775"/>
            <a:chOff x="6492924" y="1947708"/>
            <a:chExt cx="1512168" cy="1545059"/>
          </a:xfrm>
        </p:grpSpPr>
        <p:sp>
          <p:nvSpPr>
            <p:cNvPr id="4" name="3 Elipse">
              <a:extLst>
                <a:ext uri="{FF2B5EF4-FFF2-40B4-BE49-F238E27FC236}">
                  <a16:creationId xmlns:a16="http://schemas.microsoft.com/office/drawing/2014/main" id="{497CF10F-A0B9-4291-B8E9-CB6CDF997B61}"/>
                </a:ext>
              </a:extLst>
            </p:cNvPr>
            <p:cNvSpPr/>
            <p:nvPr/>
          </p:nvSpPr>
          <p:spPr>
            <a:xfrm>
              <a:off x="6492924" y="1947708"/>
              <a:ext cx="1512168" cy="1545059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1285" name="j032239.wav">
              <a:hlinkClick r:id="" action="ppaction://media"/>
              <a:extLst>
                <a:ext uri="{FF2B5EF4-FFF2-40B4-BE49-F238E27FC236}">
                  <a16:creationId xmlns:a16="http://schemas.microsoft.com/office/drawing/2014/main" id="{289CAAF5-6167-4715-A966-8DB076B43E22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212" y="2196921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9 Grupo">
            <a:extLst>
              <a:ext uri="{FF2B5EF4-FFF2-40B4-BE49-F238E27FC236}">
                <a16:creationId xmlns:a16="http://schemas.microsoft.com/office/drawing/2014/main" id="{A475B7C0-4EB8-4FBF-82A9-6077AA87550C}"/>
              </a:ext>
            </a:extLst>
          </p:cNvPr>
          <p:cNvGrpSpPr>
            <a:grpSpLocks/>
          </p:cNvGrpSpPr>
          <p:nvPr/>
        </p:nvGrpSpPr>
        <p:grpSpPr bwMode="auto">
          <a:xfrm>
            <a:off x="340566" y="1904775"/>
            <a:ext cx="2251075" cy="2300288"/>
            <a:chOff x="1115616" y="2023430"/>
            <a:chExt cx="2251878" cy="2300858"/>
          </a:xfrm>
        </p:grpSpPr>
        <p:sp>
          <p:nvSpPr>
            <p:cNvPr id="16" name="15 Elipse">
              <a:extLst>
                <a:ext uri="{FF2B5EF4-FFF2-40B4-BE49-F238E27FC236}">
                  <a16:creationId xmlns:a16="http://schemas.microsoft.com/office/drawing/2014/main" id="{454B26E4-38A3-48ED-A792-64EAB0CCB1EB}"/>
                </a:ext>
              </a:extLst>
            </p:cNvPr>
            <p:cNvSpPr/>
            <p:nvPr/>
          </p:nvSpPr>
          <p:spPr>
            <a:xfrm>
              <a:off x="1115616" y="2023430"/>
              <a:ext cx="2251878" cy="2300858"/>
            </a:xfrm>
            <a:prstGeom prst="ellipse">
              <a:avLst/>
            </a:prstGeom>
            <a:solidFill>
              <a:srgbClr val="46CEC4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1281" name="j038239.wav">
              <a:hlinkClick r:id="" action="ppaction://media"/>
              <a:extLst>
                <a:ext uri="{FF2B5EF4-FFF2-40B4-BE49-F238E27FC236}">
                  <a16:creationId xmlns:a16="http://schemas.microsoft.com/office/drawing/2014/main" id="{82F0159D-14D5-4417-9A25-FCFCC1A18824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598686"/>
              <a:ext cx="1112838" cy="1112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8 Grupo">
            <a:extLst>
              <a:ext uri="{FF2B5EF4-FFF2-40B4-BE49-F238E27FC236}">
                <a16:creationId xmlns:a16="http://schemas.microsoft.com/office/drawing/2014/main" id="{FE1B75C4-A7CD-4F0E-A90F-6397E0CA70F1}"/>
              </a:ext>
            </a:extLst>
          </p:cNvPr>
          <p:cNvGrpSpPr>
            <a:grpSpLocks/>
          </p:cNvGrpSpPr>
          <p:nvPr/>
        </p:nvGrpSpPr>
        <p:grpSpPr bwMode="auto">
          <a:xfrm>
            <a:off x="2119701" y="4015115"/>
            <a:ext cx="2014353" cy="1934159"/>
            <a:chOff x="359532" y="4667758"/>
            <a:chExt cx="1512168" cy="1545059"/>
          </a:xfrm>
        </p:grpSpPr>
        <p:sp>
          <p:nvSpPr>
            <p:cNvPr id="15" name="14 Elipse">
              <a:extLst>
                <a:ext uri="{FF2B5EF4-FFF2-40B4-BE49-F238E27FC236}">
                  <a16:creationId xmlns:a16="http://schemas.microsoft.com/office/drawing/2014/main" id="{70768776-6491-46A3-B48B-36787125D8EC}"/>
                </a:ext>
              </a:extLst>
            </p:cNvPr>
            <p:cNvSpPr/>
            <p:nvPr/>
          </p:nvSpPr>
          <p:spPr>
            <a:xfrm>
              <a:off x="359532" y="4667758"/>
              <a:ext cx="1512168" cy="154505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1277" name="j007223.wav">
              <a:hlinkClick r:id="" action="ppaction://media"/>
              <a:extLst>
                <a:ext uri="{FF2B5EF4-FFF2-40B4-BE49-F238E27FC236}">
                  <a16:creationId xmlns:a16="http://schemas.microsoft.com/office/drawing/2014/main" id="{3D620E0D-3FEC-48C8-87F1-F481845AE789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75" y="498308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1E14EAA8-5BC0-4AEC-96B2-CD2DD45323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3725" y="107177"/>
            <a:ext cx="1146774" cy="1697098"/>
          </a:xfrm>
          <a:prstGeom prst="rect">
            <a:avLst/>
          </a:prstGeom>
        </p:spPr>
      </p:pic>
      <p:grpSp>
        <p:nvGrpSpPr>
          <p:cNvPr id="22" name="1 Grupo">
            <a:extLst>
              <a:ext uri="{FF2B5EF4-FFF2-40B4-BE49-F238E27FC236}">
                <a16:creationId xmlns:a16="http://schemas.microsoft.com/office/drawing/2014/main" id="{66AABBB7-3E06-4E90-AF3D-F5BCEBFD9EDA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6108700"/>
            <a:ext cx="9167813" cy="765175"/>
            <a:chOff x="0" y="6092825"/>
            <a:chExt cx="9167813" cy="765175"/>
          </a:xfrm>
        </p:grpSpPr>
        <p:sp>
          <p:nvSpPr>
            <p:cNvPr id="23" name="7 Rectángulo">
              <a:extLst>
                <a:ext uri="{FF2B5EF4-FFF2-40B4-BE49-F238E27FC236}">
                  <a16:creationId xmlns:a16="http://schemas.microsoft.com/office/drawing/2014/main" id="{5B86972F-BAA6-453C-AB56-0C9A9CBC973A}"/>
                </a:ext>
              </a:extLst>
            </p:cNvPr>
            <p:cNvSpPr/>
            <p:nvPr/>
          </p:nvSpPr>
          <p:spPr>
            <a:xfrm>
              <a:off x="0" y="6165850"/>
              <a:ext cx="9167813" cy="692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24" name="5 Conector recto">
              <a:extLst>
                <a:ext uri="{FF2B5EF4-FFF2-40B4-BE49-F238E27FC236}">
                  <a16:creationId xmlns:a16="http://schemas.microsoft.com/office/drawing/2014/main" id="{D1053C5A-8E4C-4CDC-9658-24E8A7102A71}"/>
                </a:ext>
              </a:extLst>
            </p:cNvPr>
            <p:cNvCxnSpPr/>
            <p:nvPr/>
          </p:nvCxnSpPr>
          <p:spPr>
            <a:xfrm>
              <a:off x="0" y="6092825"/>
              <a:ext cx="9167813" cy="0"/>
            </a:xfrm>
            <a:prstGeom prst="line">
              <a:avLst/>
            </a:prstGeom>
            <a:ln w="6350">
              <a:solidFill>
                <a:srgbClr val="46CEC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lecha: hacia la izquierda 24">
            <a:hlinkClick r:id="rId15" action="ppaction://hlinksldjump"/>
            <a:extLst>
              <a:ext uri="{FF2B5EF4-FFF2-40B4-BE49-F238E27FC236}">
                <a16:creationId xmlns:a16="http://schemas.microsoft.com/office/drawing/2014/main" id="{E9E95998-FE9D-42E9-8A72-B8851E8CF409}"/>
              </a:ext>
            </a:extLst>
          </p:cNvPr>
          <p:cNvSpPr/>
          <p:nvPr/>
        </p:nvSpPr>
        <p:spPr>
          <a:xfrm rot="10800000">
            <a:off x="7740756" y="3737692"/>
            <a:ext cx="1179142" cy="7123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ovalada">
            <a:extLst>
              <a:ext uri="{FF2B5EF4-FFF2-40B4-BE49-F238E27FC236}">
                <a16:creationId xmlns:a16="http://schemas.microsoft.com/office/drawing/2014/main" id="{73C20B28-C6B1-4E4B-8444-71B8295784DB}"/>
              </a:ext>
            </a:extLst>
          </p:cNvPr>
          <p:cNvSpPr/>
          <p:nvPr/>
        </p:nvSpPr>
        <p:spPr bwMode="auto">
          <a:xfrm>
            <a:off x="899592" y="260656"/>
            <a:ext cx="5248796" cy="1226832"/>
          </a:xfrm>
          <a:prstGeom prst="wedgeEllipseCallout">
            <a:avLst>
              <a:gd name="adj1" fmla="val 51495"/>
              <a:gd name="adj2" fmla="val 48098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F5FC223B-728C-4C6F-A6FD-3946B902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476250"/>
            <a:ext cx="5334000" cy="669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s-ES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¿</a:t>
            </a:r>
            <a:r>
              <a:rPr lang="en-US" altLang="es-ES" sz="2800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Adivinaste</a:t>
            </a:r>
            <a:r>
              <a:rPr lang="en-US" altLang="es-ES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altLang="es-ES" sz="2800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todos</a:t>
            </a:r>
            <a:r>
              <a:rPr lang="en-US" altLang="es-ES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los </a:t>
            </a:r>
            <a:r>
              <a:rPr lang="en-US" altLang="es-ES" sz="2800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sonidos</a:t>
            </a:r>
            <a:r>
              <a:rPr lang="en-US" altLang="es-ES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?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0432525-A4CC-4F74-BDCC-AD0D6FA45D58}"/>
              </a:ext>
            </a:extLst>
          </p:cNvPr>
          <p:cNvGrpSpPr/>
          <p:nvPr/>
        </p:nvGrpSpPr>
        <p:grpSpPr>
          <a:xfrm>
            <a:off x="1003639" y="1499782"/>
            <a:ext cx="2151378" cy="2270124"/>
            <a:chOff x="899692" y="1536700"/>
            <a:chExt cx="2455385" cy="2508250"/>
          </a:xfrm>
        </p:grpSpPr>
        <p:sp>
          <p:nvSpPr>
            <p:cNvPr id="24" name="23 Elipse">
              <a:extLst>
                <a:ext uri="{FF2B5EF4-FFF2-40B4-BE49-F238E27FC236}">
                  <a16:creationId xmlns:a16="http://schemas.microsoft.com/office/drawing/2014/main" id="{58E7FA59-F197-4038-941B-305DD52A339E}"/>
                </a:ext>
              </a:extLst>
            </p:cNvPr>
            <p:cNvSpPr/>
            <p:nvPr/>
          </p:nvSpPr>
          <p:spPr bwMode="auto">
            <a:xfrm>
              <a:off x="899692" y="1536700"/>
              <a:ext cx="2455385" cy="2508250"/>
            </a:xfrm>
            <a:prstGeom prst="ellipse">
              <a:avLst/>
            </a:prstGeom>
            <a:solidFill>
              <a:srgbClr val="46CEC4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026" name="Picture 2" descr="coche icono gratis">
              <a:extLst>
                <a:ext uri="{FF2B5EF4-FFF2-40B4-BE49-F238E27FC236}">
                  <a16:creationId xmlns:a16="http://schemas.microsoft.com/office/drawing/2014/main" id="{B6BCA213-83B2-4BEE-8D7C-ED6D044E3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609" y="1774825"/>
              <a:ext cx="1856928" cy="1856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2211EE4-0E65-4394-8F1C-BD8EB1FF8D0E}"/>
                </a:ext>
              </a:extLst>
            </p:cNvPr>
            <p:cNvSpPr txBox="1"/>
            <p:nvPr/>
          </p:nvSpPr>
          <p:spPr>
            <a:xfrm>
              <a:off x="1203699" y="3434329"/>
              <a:ext cx="1856928" cy="44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>
                  <a:solidFill>
                    <a:schemeClr val="bg2">
                      <a:lumMod val="50000"/>
                    </a:schemeClr>
                  </a:solidFill>
                </a:rPr>
                <a:t>Designe </a:t>
              </a:r>
              <a:r>
                <a:rPr lang="es-ES" sz="1000" dirty="0" err="1">
                  <a:solidFill>
                    <a:schemeClr val="bg2">
                      <a:lumMod val="50000"/>
                    </a:schemeClr>
                  </a:solidFill>
                </a:rPr>
                <a:t>by</a:t>
              </a:r>
              <a:r>
                <a:rPr lang="es-ES" sz="10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" sz="1000" dirty="0" err="1">
                  <a:solidFill>
                    <a:schemeClr val="bg2">
                      <a:lumMod val="50000"/>
                    </a:schemeClr>
                  </a:solidFill>
                </a:rPr>
                <a:t>flaticon</a:t>
              </a:r>
              <a:r>
                <a:rPr lang="es-ES" sz="1000" dirty="0">
                  <a:solidFill>
                    <a:schemeClr val="bg2">
                      <a:lumMod val="50000"/>
                    </a:schemeClr>
                  </a:solidFill>
                </a:rPr>
                <a:t>/</a:t>
              </a:r>
              <a:r>
                <a:rPr lang="es-ES" sz="1000" dirty="0" err="1">
                  <a:solidFill>
                    <a:schemeClr val="bg2">
                      <a:lumMod val="50000"/>
                    </a:schemeClr>
                  </a:solidFill>
                </a:rPr>
                <a:t>motorway</a:t>
              </a:r>
              <a:endParaRPr lang="es-ES" sz="1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65328D89-24A3-42A4-88EE-BB7133246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150" y="290632"/>
            <a:ext cx="1137424" cy="168326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6E746A5C-10DC-4787-8548-E59CAB2A3702}"/>
              </a:ext>
            </a:extLst>
          </p:cNvPr>
          <p:cNvGrpSpPr/>
          <p:nvPr/>
        </p:nvGrpSpPr>
        <p:grpSpPr>
          <a:xfrm>
            <a:off x="3467099" y="2172016"/>
            <a:ext cx="2185987" cy="2233613"/>
            <a:chOff x="3354388" y="3206750"/>
            <a:chExt cx="2185987" cy="2233613"/>
          </a:xfrm>
        </p:grpSpPr>
        <p:sp>
          <p:nvSpPr>
            <p:cNvPr id="4" name="3 Elipse">
              <a:extLst>
                <a:ext uri="{FF2B5EF4-FFF2-40B4-BE49-F238E27FC236}">
                  <a16:creationId xmlns:a16="http://schemas.microsoft.com/office/drawing/2014/main" id="{EDE1D9B1-2792-4FE7-AC50-1A0CAEDEE22F}"/>
                </a:ext>
              </a:extLst>
            </p:cNvPr>
            <p:cNvSpPr/>
            <p:nvPr/>
          </p:nvSpPr>
          <p:spPr bwMode="auto">
            <a:xfrm>
              <a:off x="3354388" y="3206750"/>
              <a:ext cx="2185987" cy="2233613"/>
            </a:xfrm>
            <a:prstGeom prst="ellipse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028" name="Picture 4" descr="búho icono gratis">
              <a:extLst>
                <a:ext uri="{FF2B5EF4-FFF2-40B4-BE49-F238E27FC236}">
                  <a16:creationId xmlns:a16="http://schemas.microsoft.com/office/drawing/2014/main" id="{73A21B27-9D2B-43C2-875A-6ED933B04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582" y="3443052"/>
              <a:ext cx="1486968" cy="14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E3AD5DA-FFDD-4471-8147-CEF3D5715F66}"/>
                </a:ext>
              </a:extLst>
            </p:cNvPr>
            <p:cNvSpPr txBox="1"/>
            <p:nvPr/>
          </p:nvSpPr>
          <p:spPr>
            <a:xfrm>
              <a:off x="3585020" y="4920101"/>
              <a:ext cx="1923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err="1">
                  <a:solidFill>
                    <a:schemeClr val="bg1"/>
                  </a:solidFill>
                </a:rPr>
                <a:t>Desidne</a:t>
              </a:r>
              <a:r>
                <a:rPr lang="es-ES" sz="1000" dirty="0">
                  <a:solidFill>
                    <a:schemeClr val="bg1"/>
                  </a:solidFill>
                </a:rPr>
                <a:t> </a:t>
              </a:r>
              <a:r>
                <a:rPr lang="es-ES" sz="1000" dirty="0" err="1">
                  <a:solidFill>
                    <a:schemeClr val="bg1"/>
                  </a:solidFill>
                </a:rPr>
                <a:t>by</a:t>
              </a:r>
              <a:r>
                <a:rPr lang="es-ES" sz="1000" dirty="0">
                  <a:solidFill>
                    <a:schemeClr val="bg1"/>
                  </a:solidFill>
                </a:rPr>
                <a:t> </a:t>
              </a:r>
              <a:r>
                <a:rPr lang="es-ES" sz="1000" dirty="0" err="1">
                  <a:solidFill>
                    <a:schemeClr val="bg1"/>
                  </a:solidFill>
                </a:rPr>
                <a:t>flaticon</a:t>
              </a:r>
              <a:r>
                <a:rPr lang="es-ES" sz="1000" dirty="0">
                  <a:solidFill>
                    <a:schemeClr val="bg1"/>
                  </a:solidFill>
                </a:rPr>
                <a:t>/</a:t>
              </a:r>
              <a:r>
                <a:rPr lang="es-ES" sz="1000" dirty="0" err="1">
                  <a:solidFill>
                    <a:schemeClr val="bg1"/>
                  </a:solidFill>
                </a:rPr>
                <a:t>Autumn</a:t>
              </a:r>
              <a:endParaRPr lang="es-E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84DAF3B2-8E98-48F0-9491-F4BFA8B81367}"/>
              </a:ext>
            </a:extLst>
          </p:cNvPr>
          <p:cNvGrpSpPr/>
          <p:nvPr/>
        </p:nvGrpSpPr>
        <p:grpSpPr>
          <a:xfrm>
            <a:off x="5503020" y="3771776"/>
            <a:ext cx="2532274" cy="2263900"/>
            <a:chOff x="6148388" y="4303713"/>
            <a:chExt cx="2510169" cy="2293937"/>
          </a:xfrm>
        </p:grpSpPr>
        <p:sp>
          <p:nvSpPr>
            <p:cNvPr id="12" name="11 Elipse">
              <a:extLst>
                <a:ext uri="{FF2B5EF4-FFF2-40B4-BE49-F238E27FC236}">
                  <a16:creationId xmlns:a16="http://schemas.microsoft.com/office/drawing/2014/main" id="{79F59905-D058-403D-ADB9-7B54E599D3B9}"/>
                </a:ext>
              </a:extLst>
            </p:cNvPr>
            <p:cNvSpPr/>
            <p:nvPr/>
          </p:nvSpPr>
          <p:spPr bwMode="auto">
            <a:xfrm>
              <a:off x="6148388" y="4303713"/>
              <a:ext cx="2244725" cy="2293937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pic>
          <p:nvPicPr>
            <p:cNvPr id="1030" name="Picture 6" descr="teléfono icono gratis">
              <a:extLst>
                <a:ext uri="{FF2B5EF4-FFF2-40B4-BE49-F238E27FC236}">
                  <a16:creationId xmlns:a16="http://schemas.microsoft.com/office/drawing/2014/main" id="{D89B1DD5-0536-4ECB-B38C-A8FBAB55F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422507"/>
              <a:ext cx="1575327" cy="1575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6FD4E4D-B26D-4CCD-A3B7-37B90FC599F3}"/>
                </a:ext>
              </a:extLst>
            </p:cNvPr>
            <p:cNvSpPr txBox="1"/>
            <p:nvPr/>
          </p:nvSpPr>
          <p:spPr>
            <a:xfrm>
              <a:off x="6413833" y="5954731"/>
              <a:ext cx="22447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/>
                <a:t>Designe </a:t>
              </a:r>
              <a:r>
                <a:rPr lang="es-ES" sz="900" dirty="0" err="1"/>
                <a:t>by</a:t>
              </a:r>
              <a:r>
                <a:rPr lang="es-ES" sz="900" dirty="0"/>
                <a:t> </a:t>
              </a:r>
              <a:r>
                <a:rPr lang="es-ES" sz="900" dirty="0" err="1"/>
                <a:t>flaticon</a:t>
              </a:r>
              <a:r>
                <a:rPr lang="es-ES" sz="900" dirty="0"/>
                <a:t>/Retro wave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B1A5DB7-3CFB-4C08-A4FF-4592410F93EC}"/>
              </a:ext>
            </a:extLst>
          </p:cNvPr>
          <p:cNvGrpSpPr/>
          <p:nvPr/>
        </p:nvGrpSpPr>
        <p:grpSpPr>
          <a:xfrm>
            <a:off x="452811" y="3892409"/>
            <a:ext cx="1995785" cy="2033557"/>
            <a:chOff x="384912" y="4116388"/>
            <a:chExt cx="2185988" cy="2233612"/>
          </a:xfrm>
        </p:grpSpPr>
        <p:sp>
          <p:nvSpPr>
            <p:cNvPr id="25" name="24 Elipse">
              <a:extLst>
                <a:ext uri="{FF2B5EF4-FFF2-40B4-BE49-F238E27FC236}">
                  <a16:creationId xmlns:a16="http://schemas.microsoft.com/office/drawing/2014/main" id="{4DC418FD-BDDC-47B5-9C84-BF5293164699}"/>
                </a:ext>
              </a:extLst>
            </p:cNvPr>
            <p:cNvSpPr/>
            <p:nvPr/>
          </p:nvSpPr>
          <p:spPr bwMode="auto">
            <a:xfrm>
              <a:off x="384912" y="4116388"/>
              <a:ext cx="2185988" cy="22336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032" name="Picture 8" descr="lluvioso icono gratis">
              <a:extLst>
                <a:ext uri="{FF2B5EF4-FFF2-40B4-BE49-F238E27FC236}">
                  <a16:creationId xmlns:a16="http://schemas.microsoft.com/office/drawing/2014/main" id="{229CDA07-C576-45CE-A19B-8CE23F9CD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78" y="4229588"/>
              <a:ext cx="1671656" cy="167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A9EA708-DEBC-4050-8A6F-91535D34FE59}"/>
                </a:ext>
              </a:extLst>
            </p:cNvPr>
            <p:cNvSpPr txBox="1"/>
            <p:nvPr/>
          </p:nvSpPr>
          <p:spPr>
            <a:xfrm>
              <a:off x="744909" y="5816231"/>
              <a:ext cx="1378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/>
                <a:t>Designe </a:t>
              </a:r>
              <a:r>
                <a:rPr lang="es-ES" sz="900" dirty="0" err="1"/>
                <a:t>by</a:t>
              </a:r>
              <a:r>
                <a:rPr lang="es-ES" sz="900" dirty="0"/>
                <a:t> </a:t>
              </a:r>
              <a:r>
                <a:rPr lang="es-ES" sz="900" dirty="0" err="1"/>
                <a:t>flaticon</a:t>
              </a:r>
              <a:r>
                <a:rPr lang="es-ES" sz="900" dirty="0"/>
                <a:t>/</a:t>
              </a:r>
              <a:r>
                <a:rPr lang="es-ES" sz="900" dirty="0" err="1"/>
                <a:t>Rainy</a:t>
              </a:r>
              <a:r>
                <a:rPr lang="es-ES" sz="900" dirty="0"/>
                <a:t> </a:t>
              </a:r>
              <a:r>
                <a:rPr lang="es-ES" sz="900" dirty="0" err="1"/>
                <a:t>Season</a:t>
              </a:r>
              <a:endParaRPr lang="es-ES" sz="900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05C51FC-016D-4B81-8B3A-E726CFDA5C94}"/>
              </a:ext>
            </a:extLst>
          </p:cNvPr>
          <p:cNvGrpSpPr/>
          <p:nvPr/>
        </p:nvGrpSpPr>
        <p:grpSpPr>
          <a:xfrm>
            <a:off x="6746689" y="1583507"/>
            <a:ext cx="2151378" cy="2222768"/>
            <a:chOff x="6216650" y="1824038"/>
            <a:chExt cx="2299922" cy="2292350"/>
          </a:xfrm>
        </p:grpSpPr>
        <p:sp>
          <p:nvSpPr>
            <p:cNvPr id="29" name="28 Elipse">
              <a:extLst>
                <a:ext uri="{FF2B5EF4-FFF2-40B4-BE49-F238E27FC236}">
                  <a16:creationId xmlns:a16="http://schemas.microsoft.com/office/drawing/2014/main" id="{D177F04F-06A1-4A9F-B78A-E6DB866612E6}"/>
                </a:ext>
              </a:extLst>
            </p:cNvPr>
            <p:cNvSpPr/>
            <p:nvPr/>
          </p:nvSpPr>
          <p:spPr bwMode="auto">
            <a:xfrm>
              <a:off x="6216650" y="1824038"/>
              <a:ext cx="2299922" cy="229235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034" name="Picture 10" descr="jugando">
              <a:extLst>
                <a:ext uri="{FF2B5EF4-FFF2-40B4-BE49-F238E27FC236}">
                  <a16:creationId xmlns:a16="http://schemas.microsoft.com/office/drawing/2014/main" id="{0F826CE6-1752-44CE-91A6-661C2452C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962151"/>
              <a:ext cx="1697534" cy="1697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69A18ED-9FF4-420D-9FB7-E799A7715012}"/>
                </a:ext>
              </a:extLst>
            </p:cNvPr>
            <p:cNvSpPr txBox="1"/>
            <p:nvPr/>
          </p:nvSpPr>
          <p:spPr>
            <a:xfrm>
              <a:off x="6549279" y="3530983"/>
              <a:ext cx="15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/>
                <a:t>Designe </a:t>
              </a:r>
              <a:r>
                <a:rPr lang="es-ES" sz="900" dirty="0" err="1"/>
                <a:t>by</a:t>
              </a:r>
              <a:r>
                <a:rPr lang="es-ES" sz="900" dirty="0"/>
                <a:t> </a:t>
              </a:r>
              <a:r>
                <a:rPr lang="es-ES" sz="900" dirty="0" err="1"/>
                <a:t>flaticon</a:t>
              </a:r>
              <a:r>
                <a:rPr lang="es-ES" sz="900" dirty="0"/>
                <a:t>/ International </a:t>
              </a:r>
              <a:r>
                <a:rPr lang="es-ES" sz="900" dirty="0" err="1"/>
                <a:t>Childrens</a:t>
              </a:r>
              <a:r>
                <a:rPr lang="es-ES" sz="900" dirty="0"/>
                <a:t> Day</a:t>
              </a:r>
            </a:p>
          </p:txBody>
        </p:sp>
      </p:grpSp>
      <p:grpSp>
        <p:nvGrpSpPr>
          <p:cNvPr id="37" name="1 Grupo">
            <a:extLst>
              <a:ext uri="{FF2B5EF4-FFF2-40B4-BE49-F238E27FC236}">
                <a16:creationId xmlns:a16="http://schemas.microsoft.com/office/drawing/2014/main" id="{470CA85A-A943-4FB5-9310-B329C8C25C08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6108700"/>
            <a:ext cx="9167813" cy="765175"/>
            <a:chOff x="0" y="6092825"/>
            <a:chExt cx="9167813" cy="765175"/>
          </a:xfrm>
        </p:grpSpPr>
        <p:sp>
          <p:nvSpPr>
            <p:cNvPr id="38" name="7 Rectángulo">
              <a:extLst>
                <a:ext uri="{FF2B5EF4-FFF2-40B4-BE49-F238E27FC236}">
                  <a16:creationId xmlns:a16="http://schemas.microsoft.com/office/drawing/2014/main" id="{29EAE32B-91FC-4FDD-B881-280CE70F95FA}"/>
                </a:ext>
              </a:extLst>
            </p:cNvPr>
            <p:cNvSpPr/>
            <p:nvPr/>
          </p:nvSpPr>
          <p:spPr>
            <a:xfrm>
              <a:off x="0" y="6165850"/>
              <a:ext cx="9167813" cy="692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39" name="5 Conector recto">
              <a:extLst>
                <a:ext uri="{FF2B5EF4-FFF2-40B4-BE49-F238E27FC236}">
                  <a16:creationId xmlns:a16="http://schemas.microsoft.com/office/drawing/2014/main" id="{F1192545-CAFE-4335-BD44-EFAD5BC7379D}"/>
                </a:ext>
              </a:extLst>
            </p:cNvPr>
            <p:cNvCxnSpPr/>
            <p:nvPr/>
          </p:nvCxnSpPr>
          <p:spPr>
            <a:xfrm>
              <a:off x="0" y="6092825"/>
              <a:ext cx="9167813" cy="0"/>
            </a:xfrm>
            <a:prstGeom prst="line">
              <a:avLst/>
            </a:prstGeom>
            <a:ln w="6350">
              <a:solidFill>
                <a:srgbClr val="46CEC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lecha: hacia la izquierda 39">
            <a:hlinkClick r:id="rId9" action="ppaction://hlinksldjump"/>
            <a:extLst>
              <a:ext uri="{FF2B5EF4-FFF2-40B4-BE49-F238E27FC236}">
                <a16:creationId xmlns:a16="http://schemas.microsoft.com/office/drawing/2014/main" id="{B5CF12AF-C7DD-459A-B210-A5A023C2D77A}"/>
              </a:ext>
            </a:extLst>
          </p:cNvPr>
          <p:cNvSpPr/>
          <p:nvPr/>
        </p:nvSpPr>
        <p:spPr>
          <a:xfrm rot="10800000">
            <a:off x="7826661" y="3837246"/>
            <a:ext cx="1179142" cy="7123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5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ovalada">
            <a:extLst>
              <a:ext uri="{FF2B5EF4-FFF2-40B4-BE49-F238E27FC236}">
                <a16:creationId xmlns:a16="http://schemas.microsoft.com/office/drawing/2014/main" id="{A593DAFC-DB0C-4630-AA3B-A9B61DDD33BC}"/>
              </a:ext>
            </a:extLst>
          </p:cNvPr>
          <p:cNvSpPr/>
          <p:nvPr/>
        </p:nvSpPr>
        <p:spPr bwMode="auto">
          <a:xfrm>
            <a:off x="3431442" y="304010"/>
            <a:ext cx="4465193" cy="1298575"/>
          </a:xfrm>
          <a:prstGeom prst="wedgeEllipseCallout">
            <a:avLst>
              <a:gd name="adj1" fmla="val -61716"/>
              <a:gd name="adj2" fmla="val 9369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135D1D45-4A95-48FC-B354-6C4F4C33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160" y="608012"/>
            <a:ext cx="3965475" cy="6699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es-ES" sz="20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¿</a:t>
            </a:r>
            <a:r>
              <a:rPr lang="en-US" altLang="es-ES" sz="2000" dirty="0" err="1">
                <a:solidFill>
                  <a:srgbClr val="FF0000"/>
                </a:solidFill>
                <a:latin typeface="Bahnschrift SemiCondensed" panose="020B0502040204020203" pitchFamily="34" charset="0"/>
              </a:rPr>
              <a:t>Qué</a:t>
            </a:r>
            <a:r>
              <a:rPr lang="en-US" altLang="es-ES" sz="20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altLang="es-ES" sz="2000" dirty="0" err="1">
                <a:solidFill>
                  <a:srgbClr val="FF0000"/>
                </a:solidFill>
                <a:latin typeface="Bahnschrift SemiCondensed" panose="020B0502040204020203" pitchFamily="34" charset="0"/>
              </a:rPr>
              <a:t>sonidos</a:t>
            </a:r>
            <a:r>
              <a:rPr lang="en-US" altLang="es-ES" sz="20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altLang="es-ES" sz="2000" dirty="0" err="1">
                <a:solidFill>
                  <a:srgbClr val="FF0000"/>
                </a:solidFill>
                <a:latin typeface="Bahnschrift SemiCondensed" panose="020B0502040204020203" pitchFamily="34" charset="0"/>
              </a:rPr>
              <a:t>puedes</a:t>
            </a:r>
            <a:r>
              <a:rPr lang="en-US" altLang="es-ES" sz="20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altLang="es-ES" sz="2000" dirty="0" err="1">
                <a:solidFill>
                  <a:srgbClr val="FF0000"/>
                </a:solidFill>
                <a:latin typeface="Bahnschrift SemiCondensed" panose="020B0502040204020203" pitchFamily="34" charset="0"/>
              </a:rPr>
              <a:t>escuchar</a:t>
            </a:r>
            <a:r>
              <a:rPr lang="en-US" altLang="es-ES" sz="20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?</a:t>
            </a:r>
            <a:br>
              <a:rPr lang="en-US" altLang="es-ES" sz="2000" dirty="0">
                <a:solidFill>
                  <a:srgbClr val="FF0000"/>
                </a:solidFill>
                <a:latin typeface="Bahnschrift SemiCondensed" panose="020B0502040204020203" pitchFamily="34" charset="0"/>
              </a:rPr>
            </a:br>
            <a:r>
              <a:rPr lang="en-US" altLang="es-ES" sz="20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Haz </a:t>
            </a:r>
            <a:r>
              <a:rPr lang="en-US" altLang="es-ES" sz="2000" dirty="0" err="1">
                <a:solidFill>
                  <a:srgbClr val="FF0000"/>
                </a:solidFill>
                <a:latin typeface="Bahnschrift SemiCondensed" panose="020B0502040204020203" pitchFamily="34" charset="0"/>
              </a:rPr>
              <a:t>clic</a:t>
            </a:r>
            <a:r>
              <a:rPr lang="en-US" altLang="es-ES" sz="20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 y </a:t>
            </a:r>
            <a:r>
              <a:rPr lang="en-US" altLang="es-ES" sz="2000" dirty="0" err="1">
                <a:solidFill>
                  <a:srgbClr val="FF0000"/>
                </a:solidFill>
                <a:latin typeface="Bahnschrift SemiCondensed" panose="020B0502040204020203" pitchFamily="34" charset="0"/>
              </a:rPr>
              <a:t>adivina</a:t>
            </a:r>
            <a:r>
              <a:rPr lang="en-US" altLang="es-ES" sz="20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 de que </a:t>
            </a:r>
            <a:r>
              <a:rPr lang="en-US" altLang="es-ES" sz="2000" dirty="0" err="1">
                <a:solidFill>
                  <a:srgbClr val="FF0000"/>
                </a:solidFill>
                <a:latin typeface="Bahnschrift SemiCondensed" panose="020B0502040204020203" pitchFamily="34" charset="0"/>
              </a:rPr>
              <a:t>sonido</a:t>
            </a:r>
            <a:r>
              <a:rPr lang="en-US" altLang="es-ES" sz="20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 se </a:t>
            </a:r>
            <a:r>
              <a:rPr lang="en-US" altLang="es-ES" sz="2000" dirty="0" err="1">
                <a:solidFill>
                  <a:srgbClr val="FF0000"/>
                </a:solidFill>
                <a:latin typeface="Bahnschrift SemiCondensed" panose="020B0502040204020203" pitchFamily="34" charset="0"/>
              </a:rPr>
              <a:t>trata</a:t>
            </a:r>
            <a:endParaRPr lang="en-US" altLang="es-ES" sz="2000" dirty="0">
              <a:solidFill>
                <a:srgbClr val="FF0000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E14EAA8-5BC0-4AEC-96B2-CD2DD45323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3688" y="123795"/>
            <a:ext cx="1146774" cy="1697098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70614DF-D888-4086-93B1-94F3F865489F}"/>
              </a:ext>
            </a:extLst>
          </p:cNvPr>
          <p:cNvGrpSpPr/>
          <p:nvPr/>
        </p:nvGrpSpPr>
        <p:grpSpPr>
          <a:xfrm>
            <a:off x="363535" y="1820082"/>
            <a:ext cx="2251075" cy="2300288"/>
            <a:chOff x="1430338" y="1917700"/>
            <a:chExt cx="2251075" cy="2300288"/>
          </a:xfrm>
        </p:grpSpPr>
        <p:sp>
          <p:nvSpPr>
            <p:cNvPr id="16" name="15 Elipse">
              <a:extLst>
                <a:ext uri="{FF2B5EF4-FFF2-40B4-BE49-F238E27FC236}">
                  <a16:creationId xmlns:a16="http://schemas.microsoft.com/office/drawing/2014/main" id="{454B26E4-38A3-48ED-A792-64EAB0CCB1EB}"/>
                </a:ext>
              </a:extLst>
            </p:cNvPr>
            <p:cNvSpPr/>
            <p:nvPr/>
          </p:nvSpPr>
          <p:spPr bwMode="auto">
            <a:xfrm>
              <a:off x="1430338" y="1917700"/>
              <a:ext cx="2251075" cy="2300288"/>
            </a:xfrm>
            <a:prstGeom prst="ellipse">
              <a:avLst/>
            </a:prstGeom>
            <a:solidFill>
              <a:srgbClr val="46CEC4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9" name="FLAUTA">
              <a:hlinkClick r:id="" action="ppaction://media"/>
              <a:extLst>
                <a:ext uri="{FF2B5EF4-FFF2-40B4-BE49-F238E27FC236}">
                  <a16:creationId xmlns:a16="http://schemas.microsoft.com/office/drawing/2014/main" id="{BAA2CFE7-5B4B-4CBF-A0A4-BDBDFF1EC8EB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>
                    <p14:bmkLst>
                      <p14:bmk name="Marcador 1" time="0"/>
                    </p14:bmkLst>
                  </p14:media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2058671" y="2476876"/>
              <a:ext cx="1165226" cy="1165226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224F35F-6BB1-4DE7-AFE6-8C32205785BC}"/>
              </a:ext>
            </a:extLst>
          </p:cNvPr>
          <p:cNvGrpSpPr/>
          <p:nvPr/>
        </p:nvGrpSpPr>
        <p:grpSpPr>
          <a:xfrm>
            <a:off x="3078553" y="2049014"/>
            <a:ext cx="2251075" cy="2300288"/>
            <a:chOff x="4048124" y="3443393"/>
            <a:chExt cx="1917373" cy="2001831"/>
          </a:xfrm>
        </p:grpSpPr>
        <p:sp>
          <p:nvSpPr>
            <p:cNvPr id="14" name="13 Elipse">
              <a:extLst>
                <a:ext uri="{FF2B5EF4-FFF2-40B4-BE49-F238E27FC236}">
                  <a16:creationId xmlns:a16="http://schemas.microsoft.com/office/drawing/2014/main" id="{6B6F303C-1697-496D-8C6C-671022DB7D7B}"/>
                </a:ext>
              </a:extLst>
            </p:cNvPr>
            <p:cNvSpPr/>
            <p:nvPr/>
          </p:nvSpPr>
          <p:spPr bwMode="auto">
            <a:xfrm>
              <a:off x="4048124" y="3443393"/>
              <a:ext cx="1917373" cy="2001831"/>
            </a:xfrm>
            <a:prstGeom prst="ellipse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3" name="triangulo">
              <a:hlinkClick r:id="" action="ppaction://media"/>
              <a:extLst>
                <a:ext uri="{FF2B5EF4-FFF2-40B4-BE49-F238E27FC236}">
                  <a16:creationId xmlns:a16="http://schemas.microsoft.com/office/drawing/2014/main" id="{345352CB-96E8-4B78-80C4-47DAFFBDE60F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4601412" y="3918890"/>
              <a:ext cx="1036563" cy="1036563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3A4AA3A-56D1-454D-A3D9-1B1E3E733180}"/>
              </a:ext>
            </a:extLst>
          </p:cNvPr>
          <p:cNvGrpSpPr/>
          <p:nvPr/>
        </p:nvGrpSpPr>
        <p:grpSpPr>
          <a:xfrm>
            <a:off x="6548438" y="1791524"/>
            <a:ext cx="2038870" cy="2001831"/>
            <a:chOff x="6205538" y="1976438"/>
            <a:chExt cx="2038870" cy="2001831"/>
          </a:xfrm>
        </p:grpSpPr>
        <p:sp>
          <p:nvSpPr>
            <p:cNvPr id="4" name="3 Elipse">
              <a:extLst>
                <a:ext uri="{FF2B5EF4-FFF2-40B4-BE49-F238E27FC236}">
                  <a16:creationId xmlns:a16="http://schemas.microsoft.com/office/drawing/2014/main" id="{497CF10F-A0B9-4291-B8E9-CB6CDF997B61}"/>
                </a:ext>
              </a:extLst>
            </p:cNvPr>
            <p:cNvSpPr/>
            <p:nvPr/>
          </p:nvSpPr>
          <p:spPr bwMode="auto">
            <a:xfrm>
              <a:off x="6205538" y="1976438"/>
              <a:ext cx="2038870" cy="2001831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8" name="guitarra electrica">
              <a:hlinkClick r:id="" action="ppaction://media"/>
              <a:extLst>
                <a:ext uri="{FF2B5EF4-FFF2-40B4-BE49-F238E27FC236}">
                  <a16:creationId xmlns:a16="http://schemas.microsoft.com/office/drawing/2014/main" id="{CB3AF3E1-2E03-4C42-942D-80B8C77A2E83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6816348" y="2437626"/>
              <a:ext cx="1069976" cy="1069976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2AB6786-6A10-44C4-A187-BCFFC558FDA9}"/>
              </a:ext>
            </a:extLst>
          </p:cNvPr>
          <p:cNvGrpSpPr/>
          <p:nvPr/>
        </p:nvGrpSpPr>
        <p:grpSpPr>
          <a:xfrm>
            <a:off x="4945105" y="3783876"/>
            <a:ext cx="2214144" cy="2085006"/>
            <a:chOff x="6548438" y="4652962"/>
            <a:chExt cx="1843088" cy="1800373"/>
          </a:xfrm>
        </p:grpSpPr>
        <p:sp>
          <p:nvSpPr>
            <p:cNvPr id="12" name="11 Elipse">
              <a:extLst>
                <a:ext uri="{FF2B5EF4-FFF2-40B4-BE49-F238E27FC236}">
                  <a16:creationId xmlns:a16="http://schemas.microsoft.com/office/drawing/2014/main" id="{5925248D-DDF5-472E-BA39-4D2FFF61541A}"/>
                </a:ext>
              </a:extLst>
            </p:cNvPr>
            <p:cNvSpPr/>
            <p:nvPr/>
          </p:nvSpPr>
          <p:spPr bwMode="auto">
            <a:xfrm>
              <a:off x="6548438" y="4652962"/>
              <a:ext cx="1843088" cy="1800373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22" name="tambor">
              <a:hlinkClick r:id="" action="ppaction://media"/>
              <a:extLst>
                <a:ext uri="{FF2B5EF4-FFF2-40B4-BE49-F238E27FC236}">
                  <a16:creationId xmlns:a16="http://schemas.microsoft.com/office/drawing/2014/main" id="{67C2EEEF-92D5-43AB-B4AD-50A3093E1EB1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6937923" y="4946155"/>
              <a:ext cx="1298575" cy="1298575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684F56F-2A91-4589-972C-18612B81C279}"/>
              </a:ext>
            </a:extLst>
          </p:cNvPr>
          <p:cNvGrpSpPr/>
          <p:nvPr/>
        </p:nvGrpSpPr>
        <p:grpSpPr>
          <a:xfrm>
            <a:off x="1548914" y="3962582"/>
            <a:ext cx="2214144" cy="2085005"/>
            <a:chOff x="1509713" y="4652962"/>
            <a:chExt cx="1955470" cy="1911349"/>
          </a:xfrm>
        </p:grpSpPr>
        <p:sp>
          <p:nvSpPr>
            <p:cNvPr id="15" name="14 Elipse">
              <a:extLst>
                <a:ext uri="{FF2B5EF4-FFF2-40B4-BE49-F238E27FC236}">
                  <a16:creationId xmlns:a16="http://schemas.microsoft.com/office/drawing/2014/main" id="{70768776-6491-46A3-B48B-36787125D8EC}"/>
                </a:ext>
              </a:extLst>
            </p:cNvPr>
            <p:cNvSpPr/>
            <p:nvPr/>
          </p:nvSpPr>
          <p:spPr bwMode="auto">
            <a:xfrm>
              <a:off x="1509713" y="4652962"/>
              <a:ext cx="1955470" cy="191134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26" name="pandereta">
              <a:hlinkClick r:id="" action="ppaction://media"/>
              <a:extLst>
                <a:ext uri="{FF2B5EF4-FFF2-40B4-BE49-F238E27FC236}">
                  <a16:creationId xmlns:a16="http://schemas.microsoft.com/office/drawing/2014/main" id="{C976974E-A9CC-487D-9FDD-B327F04B81EA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2024211" y="5055044"/>
              <a:ext cx="1107183" cy="1107183"/>
            </a:xfrm>
            <a:prstGeom prst="rect">
              <a:avLst/>
            </a:prstGeom>
          </p:spPr>
        </p:pic>
      </p:grpSp>
      <p:grpSp>
        <p:nvGrpSpPr>
          <p:cNvPr id="34" name="1 Grupo">
            <a:extLst>
              <a:ext uri="{FF2B5EF4-FFF2-40B4-BE49-F238E27FC236}">
                <a16:creationId xmlns:a16="http://schemas.microsoft.com/office/drawing/2014/main" id="{8D04C10F-F4A7-458D-9C87-D886F5F1FFC2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6108700"/>
            <a:ext cx="9167813" cy="765175"/>
            <a:chOff x="0" y="6092825"/>
            <a:chExt cx="9167813" cy="765175"/>
          </a:xfrm>
        </p:grpSpPr>
        <p:sp>
          <p:nvSpPr>
            <p:cNvPr id="35" name="7 Rectángulo">
              <a:extLst>
                <a:ext uri="{FF2B5EF4-FFF2-40B4-BE49-F238E27FC236}">
                  <a16:creationId xmlns:a16="http://schemas.microsoft.com/office/drawing/2014/main" id="{CD05CDA5-1B2A-48DD-90FB-664D332241EA}"/>
                </a:ext>
              </a:extLst>
            </p:cNvPr>
            <p:cNvSpPr/>
            <p:nvPr/>
          </p:nvSpPr>
          <p:spPr>
            <a:xfrm>
              <a:off x="0" y="6165850"/>
              <a:ext cx="9167813" cy="692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36" name="5 Conector recto">
              <a:extLst>
                <a:ext uri="{FF2B5EF4-FFF2-40B4-BE49-F238E27FC236}">
                  <a16:creationId xmlns:a16="http://schemas.microsoft.com/office/drawing/2014/main" id="{DE3D5B4C-80AA-4A2F-9C6E-04873495D487}"/>
                </a:ext>
              </a:extLst>
            </p:cNvPr>
            <p:cNvCxnSpPr/>
            <p:nvPr/>
          </p:nvCxnSpPr>
          <p:spPr>
            <a:xfrm>
              <a:off x="0" y="6092825"/>
              <a:ext cx="9167813" cy="0"/>
            </a:xfrm>
            <a:prstGeom prst="line">
              <a:avLst/>
            </a:prstGeom>
            <a:ln w="6350">
              <a:solidFill>
                <a:srgbClr val="46CEC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lecha: hacia la izquierda 36">
            <a:hlinkClick r:id="rId15" action="ppaction://hlinksldjump"/>
            <a:extLst>
              <a:ext uri="{FF2B5EF4-FFF2-40B4-BE49-F238E27FC236}">
                <a16:creationId xmlns:a16="http://schemas.microsoft.com/office/drawing/2014/main" id="{5C8D2069-AA2E-437C-AA09-4642684F6A9B}"/>
              </a:ext>
            </a:extLst>
          </p:cNvPr>
          <p:cNvSpPr/>
          <p:nvPr/>
        </p:nvSpPr>
        <p:spPr>
          <a:xfrm rot="10800000">
            <a:off x="7567873" y="3917930"/>
            <a:ext cx="1179142" cy="7123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5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074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ovalada">
            <a:extLst>
              <a:ext uri="{FF2B5EF4-FFF2-40B4-BE49-F238E27FC236}">
                <a16:creationId xmlns:a16="http://schemas.microsoft.com/office/drawing/2014/main" id="{73C20B28-C6B1-4E4B-8444-71B8295784DB}"/>
              </a:ext>
            </a:extLst>
          </p:cNvPr>
          <p:cNvSpPr/>
          <p:nvPr/>
        </p:nvSpPr>
        <p:spPr bwMode="auto">
          <a:xfrm>
            <a:off x="1247588" y="188913"/>
            <a:ext cx="4900799" cy="1298575"/>
          </a:xfrm>
          <a:prstGeom prst="wedgeEllipseCallout">
            <a:avLst>
              <a:gd name="adj1" fmla="val 51495"/>
              <a:gd name="adj2" fmla="val 48098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F5FC223B-728C-4C6F-A6FD-3946B902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823" y="492766"/>
            <a:ext cx="5334000" cy="669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s-E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¿</a:t>
            </a:r>
            <a:r>
              <a:rPr lang="en-US" altLang="es-E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Adivinaste</a:t>
            </a:r>
            <a:r>
              <a:rPr lang="en-US" altLang="es-E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s-E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todos</a:t>
            </a:r>
            <a:r>
              <a:rPr lang="en-US" altLang="es-E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los </a:t>
            </a:r>
            <a:r>
              <a:rPr lang="en-US" altLang="es-E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sonidos</a:t>
            </a:r>
            <a:r>
              <a:rPr lang="en-US" altLang="es-E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5328D89-24A3-42A4-88EE-BB7133246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771" y="91564"/>
            <a:ext cx="1137424" cy="168326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926001D-C185-47EA-BD08-C28B581DE1AA}"/>
              </a:ext>
            </a:extLst>
          </p:cNvPr>
          <p:cNvGrpSpPr/>
          <p:nvPr/>
        </p:nvGrpSpPr>
        <p:grpSpPr>
          <a:xfrm>
            <a:off x="1026930" y="1414755"/>
            <a:ext cx="2299922" cy="2374900"/>
            <a:chOff x="836054" y="1407387"/>
            <a:chExt cx="2455385" cy="2508250"/>
          </a:xfrm>
        </p:grpSpPr>
        <p:sp>
          <p:nvSpPr>
            <p:cNvPr id="24" name="23 Elipse">
              <a:extLst>
                <a:ext uri="{FF2B5EF4-FFF2-40B4-BE49-F238E27FC236}">
                  <a16:creationId xmlns:a16="http://schemas.microsoft.com/office/drawing/2014/main" id="{58E7FA59-F197-4038-941B-305DD52A339E}"/>
                </a:ext>
              </a:extLst>
            </p:cNvPr>
            <p:cNvSpPr/>
            <p:nvPr/>
          </p:nvSpPr>
          <p:spPr bwMode="auto">
            <a:xfrm>
              <a:off x="836054" y="1407387"/>
              <a:ext cx="2455385" cy="2508250"/>
            </a:xfrm>
            <a:prstGeom prst="ellipse">
              <a:avLst/>
            </a:prstGeom>
            <a:solidFill>
              <a:srgbClr val="46CEC4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2211EE4-0E65-4394-8F1C-BD8EB1FF8D0E}"/>
                </a:ext>
              </a:extLst>
            </p:cNvPr>
            <p:cNvSpPr txBox="1"/>
            <p:nvPr/>
          </p:nvSpPr>
          <p:spPr>
            <a:xfrm>
              <a:off x="1203700" y="3434330"/>
              <a:ext cx="1856928" cy="26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>
                  <a:solidFill>
                    <a:schemeClr val="bg2">
                      <a:lumMod val="50000"/>
                    </a:schemeClr>
                  </a:solidFill>
                </a:rPr>
                <a:t>Designe </a:t>
              </a:r>
              <a:r>
                <a:rPr lang="es-ES" sz="1000" dirty="0" err="1">
                  <a:solidFill>
                    <a:schemeClr val="bg2">
                      <a:lumMod val="50000"/>
                    </a:schemeClr>
                  </a:solidFill>
                </a:rPr>
                <a:t>by</a:t>
              </a:r>
              <a:r>
                <a:rPr lang="es-ES" sz="10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" sz="900" dirty="0" err="1">
                  <a:solidFill>
                    <a:schemeClr val="bg2">
                      <a:lumMod val="50000"/>
                    </a:schemeClr>
                  </a:solidFill>
                </a:rPr>
                <a:t>freepik</a:t>
              </a:r>
              <a:r>
                <a:rPr lang="es-ES" sz="1000" dirty="0">
                  <a:solidFill>
                    <a:schemeClr val="bg2">
                      <a:lumMod val="50000"/>
                    </a:schemeClr>
                  </a:solidFill>
                </a:rPr>
                <a:t>/</a:t>
              </a:r>
              <a:r>
                <a:rPr lang="es-ES" sz="1000" dirty="0" err="1">
                  <a:solidFill>
                    <a:schemeClr val="bg2">
                      <a:lumMod val="50000"/>
                    </a:schemeClr>
                  </a:solidFill>
                </a:rPr>
                <a:t>tartila</a:t>
              </a:r>
              <a:endParaRPr lang="es-ES" sz="1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4D3D07B-50CD-4E54-AB94-83188465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4319" y="1582839"/>
              <a:ext cx="1066456" cy="1853428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6094413-FBA1-4CCB-9FFA-6BED1BE9F653}"/>
              </a:ext>
            </a:extLst>
          </p:cNvPr>
          <p:cNvGrpSpPr/>
          <p:nvPr/>
        </p:nvGrpSpPr>
        <p:grpSpPr>
          <a:xfrm>
            <a:off x="3659481" y="1875956"/>
            <a:ext cx="2213608" cy="2102829"/>
            <a:chOff x="3585020" y="3206750"/>
            <a:chExt cx="2185987" cy="2233613"/>
          </a:xfrm>
        </p:grpSpPr>
        <p:sp>
          <p:nvSpPr>
            <p:cNvPr id="4" name="3 Elipse">
              <a:extLst>
                <a:ext uri="{FF2B5EF4-FFF2-40B4-BE49-F238E27FC236}">
                  <a16:creationId xmlns:a16="http://schemas.microsoft.com/office/drawing/2014/main" id="{EDE1D9B1-2792-4FE7-AC50-1A0CAEDEE22F}"/>
                </a:ext>
              </a:extLst>
            </p:cNvPr>
            <p:cNvSpPr/>
            <p:nvPr/>
          </p:nvSpPr>
          <p:spPr bwMode="auto">
            <a:xfrm>
              <a:off x="3585020" y="3206750"/>
              <a:ext cx="2185987" cy="2233613"/>
            </a:xfrm>
            <a:prstGeom prst="ellipse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E3AD5DA-FFDD-4471-8147-CEF3D5715F66}"/>
                </a:ext>
              </a:extLst>
            </p:cNvPr>
            <p:cNvSpPr txBox="1"/>
            <p:nvPr/>
          </p:nvSpPr>
          <p:spPr>
            <a:xfrm>
              <a:off x="3798044" y="4940247"/>
              <a:ext cx="1923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err="1">
                  <a:solidFill>
                    <a:schemeClr val="bg1"/>
                  </a:solidFill>
                </a:rPr>
                <a:t>Desidne</a:t>
              </a:r>
              <a:r>
                <a:rPr lang="es-ES" sz="900" dirty="0">
                  <a:solidFill>
                    <a:schemeClr val="bg1"/>
                  </a:solidFill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</a:rPr>
                <a:t>by</a:t>
              </a:r>
              <a:r>
                <a:rPr lang="es-ES" sz="900" dirty="0">
                  <a:solidFill>
                    <a:schemeClr val="bg1"/>
                  </a:solidFill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</a:rPr>
                <a:t>freepik</a:t>
              </a:r>
              <a:r>
                <a:rPr lang="es-ES" sz="900" dirty="0">
                  <a:solidFill>
                    <a:schemeClr val="bg1"/>
                  </a:solidFill>
                </a:rPr>
                <a:t>/</a:t>
              </a:r>
              <a:r>
                <a:rPr lang="es-ES" sz="900" dirty="0" err="1">
                  <a:solidFill>
                    <a:schemeClr val="bg1"/>
                  </a:solidFill>
                </a:rPr>
                <a:t>topconcept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378D52E-DDAF-47FF-939B-962462AF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1960" y="3356992"/>
              <a:ext cx="1039086" cy="1620154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2FAC2C0-FE81-4E2B-A4B3-0CCEECF9045E}"/>
              </a:ext>
            </a:extLst>
          </p:cNvPr>
          <p:cNvGrpSpPr/>
          <p:nvPr/>
        </p:nvGrpSpPr>
        <p:grpSpPr>
          <a:xfrm>
            <a:off x="6672628" y="1487488"/>
            <a:ext cx="2299922" cy="2292350"/>
            <a:chOff x="6216650" y="1824038"/>
            <a:chExt cx="2299922" cy="2292350"/>
          </a:xfrm>
        </p:grpSpPr>
        <p:sp>
          <p:nvSpPr>
            <p:cNvPr id="29" name="28 Elipse">
              <a:extLst>
                <a:ext uri="{FF2B5EF4-FFF2-40B4-BE49-F238E27FC236}">
                  <a16:creationId xmlns:a16="http://schemas.microsoft.com/office/drawing/2014/main" id="{D177F04F-06A1-4A9F-B78A-E6DB866612E6}"/>
                </a:ext>
              </a:extLst>
            </p:cNvPr>
            <p:cNvSpPr/>
            <p:nvPr/>
          </p:nvSpPr>
          <p:spPr bwMode="auto">
            <a:xfrm>
              <a:off x="6216650" y="1824038"/>
              <a:ext cx="2299922" cy="229235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69A18ED-9FF4-420D-9FB7-E799A7715012}"/>
                </a:ext>
              </a:extLst>
            </p:cNvPr>
            <p:cNvSpPr txBox="1"/>
            <p:nvPr/>
          </p:nvSpPr>
          <p:spPr>
            <a:xfrm>
              <a:off x="6549279" y="3530983"/>
              <a:ext cx="15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/>
                <a:t>Designe </a:t>
              </a:r>
              <a:r>
                <a:rPr lang="es-ES" sz="900" dirty="0" err="1"/>
                <a:t>by</a:t>
              </a:r>
              <a:r>
                <a:rPr lang="es-ES" sz="900" dirty="0"/>
                <a:t> </a:t>
              </a:r>
              <a:r>
                <a:rPr lang="es-ES" sz="900" dirty="0" err="1"/>
                <a:t>freepik</a:t>
              </a:r>
              <a:r>
                <a:rPr lang="es-ES" sz="900" dirty="0"/>
                <a:t>/</a:t>
              </a:r>
              <a:r>
                <a:rPr lang="es-ES" sz="900" dirty="0" err="1"/>
                <a:t>happypictures</a:t>
              </a:r>
              <a:endParaRPr lang="es-ES" sz="900" dirty="0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C9FABC-F641-4C7E-ADDE-9E94FFB56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9279" y="1946818"/>
              <a:ext cx="1650143" cy="1568832"/>
            </a:xfrm>
            <a:prstGeom prst="rect">
              <a:avLst/>
            </a:prstGeom>
          </p:spPr>
        </p:pic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6F99D281-F3A2-4169-A35B-2B8AAF9831D0}"/>
              </a:ext>
            </a:extLst>
          </p:cNvPr>
          <p:cNvGrpSpPr/>
          <p:nvPr/>
        </p:nvGrpSpPr>
        <p:grpSpPr>
          <a:xfrm>
            <a:off x="5263147" y="3773957"/>
            <a:ext cx="2244725" cy="2293937"/>
            <a:chOff x="6148388" y="4303713"/>
            <a:chExt cx="2244725" cy="2293937"/>
          </a:xfrm>
        </p:grpSpPr>
        <p:sp>
          <p:nvSpPr>
            <p:cNvPr id="12" name="11 Elipse">
              <a:extLst>
                <a:ext uri="{FF2B5EF4-FFF2-40B4-BE49-F238E27FC236}">
                  <a16:creationId xmlns:a16="http://schemas.microsoft.com/office/drawing/2014/main" id="{79F59905-D058-403D-ADB9-7B54E599D3B9}"/>
                </a:ext>
              </a:extLst>
            </p:cNvPr>
            <p:cNvSpPr/>
            <p:nvPr/>
          </p:nvSpPr>
          <p:spPr bwMode="auto">
            <a:xfrm>
              <a:off x="6148388" y="4303713"/>
              <a:ext cx="2244725" cy="2293937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6FD4E4D-B26D-4CCD-A3B7-37B90FC599F3}"/>
                </a:ext>
              </a:extLst>
            </p:cNvPr>
            <p:cNvSpPr txBox="1"/>
            <p:nvPr/>
          </p:nvSpPr>
          <p:spPr>
            <a:xfrm>
              <a:off x="6440313" y="6145386"/>
              <a:ext cx="1660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/>
                <a:t>Designe </a:t>
              </a:r>
              <a:r>
                <a:rPr lang="es-ES" sz="900" dirty="0" err="1"/>
                <a:t>by</a:t>
              </a:r>
              <a:r>
                <a:rPr lang="es-ES" sz="900" dirty="0"/>
                <a:t> </a:t>
              </a:r>
              <a:r>
                <a:rPr lang="es-ES" sz="900" dirty="0" err="1"/>
                <a:t>freepik</a:t>
              </a:r>
              <a:r>
                <a:rPr lang="es-ES" sz="900" dirty="0"/>
                <a:t>/</a:t>
              </a:r>
              <a:r>
                <a:rPr lang="es-ES" sz="900" dirty="0" err="1"/>
                <a:t>topconcept</a:t>
              </a:r>
              <a:endParaRPr lang="es-ES" sz="900" dirty="0"/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AA9F1C58-BC8C-49D6-847A-A3EBC964C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23749" y="4385800"/>
              <a:ext cx="1407273" cy="1798183"/>
            </a:xfrm>
            <a:prstGeom prst="rect">
              <a:avLst/>
            </a:prstGeom>
          </p:spPr>
        </p:pic>
      </p:grpSp>
      <p:grpSp>
        <p:nvGrpSpPr>
          <p:cNvPr id="37" name="1 Grupo">
            <a:extLst>
              <a:ext uri="{FF2B5EF4-FFF2-40B4-BE49-F238E27FC236}">
                <a16:creationId xmlns:a16="http://schemas.microsoft.com/office/drawing/2014/main" id="{50DCF747-34D6-4F70-BDC2-DF2323F98786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6108700"/>
            <a:ext cx="9167813" cy="765175"/>
            <a:chOff x="0" y="6092825"/>
            <a:chExt cx="9167813" cy="765175"/>
          </a:xfrm>
        </p:grpSpPr>
        <p:sp>
          <p:nvSpPr>
            <p:cNvPr id="38" name="7 Rectángulo">
              <a:extLst>
                <a:ext uri="{FF2B5EF4-FFF2-40B4-BE49-F238E27FC236}">
                  <a16:creationId xmlns:a16="http://schemas.microsoft.com/office/drawing/2014/main" id="{23F3E5FF-0118-474D-9934-A80C2D327422}"/>
                </a:ext>
              </a:extLst>
            </p:cNvPr>
            <p:cNvSpPr/>
            <p:nvPr/>
          </p:nvSpPr>
          <p:spPr>
            <a:xfrm>
              <a:off x="0" y="6165850"/>
              <a:ext cx="9167813" cy="692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39" name="5 Conector recto">
              <a:extLst>
                <a:ext uri="{FF2B5EF4-FFF2-40B4-BE49-F238E27FC236}">
                  <a16:creationId xmlns:a16="http://schemas.microsoft.com/office/drawing/2014/main" id="{4F5D5889-DE64-46BB-B81B-C3DA2771C149}"/>
                </a:ext>
              </a:extLst>
            </p:cNvPr>
            <p:cNvCxnSpPr/>
            <p:nvPr/>
          </p:nvCxnSpPr>
          <p:spPr>
            <a:xfrm>
              <a:off x="0" y="6092825"/>
              <a:ext cx="9167813" cy="0"/>
            </a:xfrm>
            <a:prstGeom prst="line">
              <a:avLst/>
            </a:prstGeom>
            <a:ln w="6350">
              <a:solidFill>
                <a:srgbClr val="46CEC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8A1E99DC-1C86-4A1E-952D-942B319312F8}"/>
              </a:ext>
            </a:extLst>
          </p:cNvPr>
          <p:cNvGrpSpPr/>
          <p:nvPr/>
        </p:nvGrpSpPr>
        <p:grpSpPr>
          <a:xfrm>
            <a:off x="341325" y="3824872"/>
            <a:ext cx="2185988" cy="2233612"/>
            <a:chOff x="341325" y="3824872"/>
            <a:chExt cx="2185988" cy="2233612"/>
          </a:xfrm>
        </p:grpSpPr>
        <p:sp>
          <p:nvSpPr>
            <p:cNvPr id="25" name="24 Elipse">
              <a:extLst>
                <a:ext uri="{FF2B5EF4-FFF2-40B4-BE49-F238E27FC236}">
                  <a16:creationId xmlns:a16="http://schemas.microsoft.com/office/drawing/2014/main" id="{4DC418FD-BDDC-47B5-9C84-BF5293164699}"/>
                </a:ext>
              </a:extLst>
            </p:cNvPr>
            <p:cNvSpPr/>
            <p:nvPr/>
          </p:nvSpPr>
          <p:spPr bwMode="auto">
            <a:xfrm>
              <a:off x="341325" y="3824872"/>
              <a:ext cx="2185988" cy="22336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A9EA708-DEBC-4050-8A6F-91535D34FE59}"/>
                </a:ext>
              </a:extLst>
            </p:cNvPr>
            <p:cNvSpPr txBox="1"/>
            <p:nvPr/>
          </p:nvSpPr>
          <p:spPr>
            <a:xfrm>
              <a:off x="744909" y="5478480"/>
              <a:ext cx="1378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/>
                <a:t>Designe </a:t>
              </a:r>
              <a:r>
                <a:rPr lang="es-ES" sz="900" dirty="0" err="1"/>
                <a:t>by</a:t>
              </a:r>
              <a:r>
                <a:rPr lang="es-ES" sz="900" dirty="0"/>
                <a:t> </a:t>
              </a:r>
              <a:r>
                <a:rPr lang="es-ES" sz="900" dirty="0" err="1"/>
                <a:t>freepik</a:t>
              </a:r>
              <a:r>
                <a:rPr lang="es-ES" sz="900" dirty="0"/>
                <a:t>/</a:t>
              </a:r>
              <a:r>
                <a:rPr lang="es-ES" sz="900" dirty="0" err="1"/>
                <a:t>topconcept</a:t>
              </a:r>
              <a:endParaRPr lang="es-ES" sz="900" dirty="0"/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48829AD-EBBF-49AD-9B4C-22EE1CFA4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8835" y="4029243"/>
              <a:ext cx="1289976" cy="1431067"/>
            </a:xfrm>
            <a:prstGeom prst="rect">
              <a:avLst/>
            </a:prstGeom>
          </p:spPr>
        </p:pic>
      </p:grpSp>
      <p:sp>
        <p:nvSpPr>
          <p:cNvPr id="43" name="Flecha: hacia la izquierda 42">
            <a:hlinkClick r:id="rId9" action="ppaction://hlinksldjump"/>
            <a:extLst>
              <a:ext uri="{FF2B5EF4-FFF2-40B4-BE49-F238E27FC236}">
                <a16:creationId xmlns:a16="http://schemas.microsoft.com/office/drawing/2014/main" id="{7A30C671-8F61-48A4-97F5-4349A57F8B97}"/>
              </a:ext>
            </a:extLst>
          </p:cNvPr>
          <p:cNvSpPr/>
          <p:nvPr/>
        </p:nvSpPr>
        <p:spPr>
          <a:xfrm rot="10800000">
            <a:off x="7719372" y="4024360"/>
            <a:ext cx="1179142" cy="7123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1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ovalada">
            <a:extLst>
              <a:ext uri="{FF2B5EF4-FFF2-40B4-BE49-F238E27FC236}">
                <a16:creationId xmlns:a16="http://schemas.microsoft.com/office/drawing/2014/main" id="{A593DAFC-DB0C-4630-AA3B-A9B61DDD33BC}"/>
              </a:ext>
            </a:extLst>
          </p:cNvPr>
          <p:cNvSpPr/>
          <p:nvPr/>
        </p:nvSpPr>
        <p:spPr bwMode="auto">
          <a:xfrm>
            <a:off x="2555875" y="293688"/>
            <a:ext cx="4964912" cy="1298575"/>
          </a:xfrm>
          <a:prstGeom prst="wedgeEllipseCallout">
            <a:avLst>
              <a:gd name="adj1" fmla="val -61716"/>
              <a:gd name="adj2" fmla="val 9369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135D1D45-4A95-48FC-B354-6C4F4C33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813" y="549275"/>
            <a:ext cx="3965475" cy="6699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s-E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¿</a:t>
            </a:r>
            <a:r>
              <a:rPr lang="en-US" altLang="es-ES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Qué</a:t>
            </a:r>
            <a:r>
              <a:rPr lang="en-US" altLang="es-E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s-ES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sonidos</a:t>
            </a:r>
            <a:r>
              <a:rPr lang="en-US" altLang="es-E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s-ES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puedes</a:t>
            </a:r>
            <a:r>
              <a:rPr lang="en-US" altLang="es-E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s-ES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escuchar</a:t>
            </a:r>
            <a:r>
              <a:rPr lang="en-US" altLang="es-E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  <a:br>
              <a:rPr lang="en-US" altLang="es-ES" sz="20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altLang="es-E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Haz </a:t>
            </a:r>
            <a:r>
              <a:rPr lang="en-US" altLang="es-ES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clic</a:t>
            </a:r>
            <a:r>
              <a:rPr lang="en-US" altLang="es-E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y </a:t>
            </a:r>
            <a:r>
              <a:rPr lang="en-US" altLang="es-ES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adivina</a:t>
            </a:r>
            <a:r>
              <a:rPr lang="en-US" altLang="es-E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de que </a:t>
            </a:r>
            <a:r>
              <a:rPr lang="en-US" altLang="es-ES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sonido</a:t>
            </a:r>
            <a:r>
              <a:rPr lang="en-US" altLang="es-E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se </a:t>
            </a:r>
            <a:r>
              <a:rPr lang="en-US" altLang="es-ES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trata</a:t>
            </a:r>
            <a:endParaRPr lang="en-US" altLang="es-E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E14EAA8-5BC0-4AEC-96B2-CD2DD45323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6951" y="94426"/>
            <a:ext cx="1146774" cy="1697098"/>
          </a:xfrm>
          <a:prstGeom prst="rect">
            <a:avLst/>
          </a:prstGeom>
        </p:spPr>
      </p:pic>
      <p:grpSp>
        <p:nvGrpSpPr>
          <p:cNvPr id="34" name="1 Grupo">
            <a:extLst>
              <a:ext uri="{FF2B5EF4-FFF2-40B4-BE49-F238E27FC236}">
                <a16:creationId xmlns:a16="http://schemas.microsoft.com/office/drawing/2014/main" id="{8D04C10F-F4A7-458D-9C87-D886F5F1FFC2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6108700"/>
            <a:ext cx="9167813" cy="765175"/>
            <a:chOff x="0" y="6092825"/>
            <a:chExt cx="9167813" cy="765175"/>
          </a:xfrm>
        </p:grpSpPr>
        <p:sp>
          <p:nvSpPr>
            <p:cNvPr id="35" name="7 Rectángulo">
              <a:extLst>
                <a:ext uri="{FF2B5EF4-FFF2-40B4-BE49-F238E27FC236}">
                  <a16:creationId xmlns:a16="http://schemas.microsoft.com/office/drawing/2014/main" id="{CD05CDA5-1B2A-48DD-90FB-664D332241EA}"/>
                </a:ext>
              </a:extLst>
            </p:cNvPr>
            <p:cNvSpPr/>
            <p:nvPr/>
          </p:nvSpPr>
          <p:spPr>
            <a:xfrm>
              <a:off x="0" y="6165850"/>
              <a:ext cx="9167813" cy="692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36" name="5 Conector recto">
              <a:extLst>
                <a:ext uri="{FF2B5EF4-FFF2-40B4-BE49-F238E27FC236}">
                  <a16:creationId xmlns:a16="http://schemas.microsoft.com/office/drawing/2014/main" id="{DE3D5B4C-80AA-4A2F-9C6E-04873495D487}"/>
                </a:ext>
              </a:extLst>
            </p:cNvPr>
            <p:cNvCxnSpPr/>
            <p:nvPr/>
          </p:nvCxnSpPr>
          <p:spPr>
            <a:xfrm>
              <a:off x="0" y="6092825"/>
              <a:ext cx="9167813" cy="0"/>
            </a:xfrm>
            <a:prstGeom prst="line">
              <a:avLst/>
            </a:prstGeom>
            <a:ln w="6350">
              <a:solidFill>
                <a:srgbClr val="46CEC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52DDED9A-D14D-46F8-BBB3-8381D58608D5}"/>
              </a:ext>
            </a:extLst>
          </p:cNvPr>
          <p:cNvGrpSpPr/>
          <p:nvPr/>
        </p:nvGrpSpPr>
        <p:grpSpPr>
          <a:xfrm>
            <a:off x="1144080" y="1812041"/>
            <a:ext cx="2251075" cy="2300288"/>
            <a:chOff x="1430338" y="1917700"/>
            <a:chExt cx="2251075" cy="2300288"/>
          </a:xfrm>
        </p:grpSpPr>
        <p:sp>
          <p:nvSpPr>
            <p:cNvPr id="16" name="15 Elipse">
              <a:extLst>
                <a:ext uri="{FF2B5EF4-FFF2-40B4-BE49-F238E27FC236}">
                  <a16:creationId xmlns:a16="http://schemas.microsoft.com/office/drawing/2014/main" id="{454B26E4-38A3-48ED-A792-64EAB0CCB1EB}"/>
                </a:ext>
              </a:extLst>
            </p:cNvPr>
            <p:cNvSpPr/>
            <p:nvPr/>
          </p:nvSpPr>
          <p:spPr bwMode="auto">
            <a:xfrm>
              <a:off x="1430338" y="1917700"/>
              <a:ext cx="2251075" cy="2300288"/>
            </a:xfrm>
            <a:prstGeom prst="ellipse">
              <a:avLst/>
            </a:prstGeom>
            <a:solidFill>
              <a:srgbClr val="46CEC4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2" name="cerdo">
              <a:hlinkClick r:id="" action="ppaction://media"/>
              <a:extLst>
                <a:ext uri="{FF2B5EF4-FFF2-40B4-BE49-F238E27FC236}">
                  <a16:creationId xmlns:a16="http://schemas.microsoft.com/office/drawing/2014/main" id="{CEAB5E9D-F161-470C-BC2F-118E40546411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2078779" y="2465575"/>
              <a:ext cx="1105835" cy="1105835"/>
            </a:xfrm>
            <a:prstGeom prst="rect">
              <a:avLst/>
            </a:prstGeom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53C0DF3-E8DB-44F5-9BED-89944CBF0D5C}"/>
              </a:ext>
            </a:extLst>
          </p:cNvPr>
          <p:cNvGrpSpPr/>
          <p:nvPr/>
        </p:nvGrpSpPr>
        <p:grpSpPr>
          <a:xfrm>
            <a:off x="582149" y="4160839"/>
            <a:ext cx="1955470" cy="1911349"/>
            <a:chOff x="582149" y="4160839"/>
            <a:chExt cx="1955470" cy="1911349"/>
          </a:xfrm>
        </p:grpSpPr>
        <p:sp>
          <p:nvSpPr>
            <p:cNvPr id="15" name="14 Elipse">
              <a:extLst>
                <a:ext uri="{FF2B5EF4-FFF2-40B4-BE49-F238E27FC236}">
                  <a16:creationId xmlns:a16="http://schemas.microsoft.com/office/drawing/2014/main" id="{70768776-6491-46A3-B48B-36787125D8EC}"/>
                </a:ext>
              </a:extLst>
            </p:cNvPr>
            <p:cNvSpPr/>
            <p:nvPr/>
          </p:nvSpPr>
          <p:spPr bwMode="auto">
            <a:xfrm>
              <a:off x="582149" y="4160839"/>
              <a:ext cx="1955470" cy="191134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6" name="vaca">
              <a:hlinkClick r:id="" action="ppaction://media"/>
              <a:extLst>
                <a:ext uri="{FF2B5EF4-FFF2-40B4-BE49-F238E27FC236}">
                  <a16:creationId xmlns:a16="http://schemas.microsoft.com/office/drawing/2014/main" id="{A9F7EEC0-8F77-45CA-AD05-99025490D726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1144080" y="4676948"/>
              <a:ext cx="934699" cy="934699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A009C75-4721-44E4-A25C-420186AB23C9}"/>
              </a:ext>
            </a:extLst>
          </p:cNvPr>
          <p:cNvGrpSpPr/>
          <p:nvPr/>
        </p:nvGrpSpPr>
        <p:grpSpPr>
          <a:xfrm>
            <a:off x="3535504" y="2386380"/>
            <a:ext cx="2462464" cy="2300285"/>
            <a:chOff x="3996525" y="3142467"/>
            <a:chExt cx="1917373" cy="2001831"/>
          </a:xfrm>
        </p:grpSpPr>
        <p:sp>
          <p:nvSpPr>
            <p:cNvPr id="14" name="13 Elipse">
              <a:extLst>
                <a:ext uri="{FF2B5EF4-FFF2-40B4-BE49-F238E27FC236}">
                  <a16:creationId xmlns:a16="http://schemas.microsoft.com/office/drawing/2014/main" id="{6B6F303C-1697-496D-8C6C-671022DB7D7B}"/>
                </a:ext>
              </a:extLst>
            </p:cNvPr>
            <p:cNvSpPr/>
            <p:nvPr/>
          </p:nvSpPr>
          <p:spPr bwMode="auto">
            <a:xfrm>
              <a:off x="3996525" y="3142467"/>
              <a:ext cx="1917373" cy="2001831"/>
            </a:xfrm>
            <a:prstGeom prst="ellipse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8" name="perro">
              <a:hlinkClick r:id="" action="ppaction://media"/>
              <a:extLst>
                <a:ext uri="{FF2B5EF4-FFF2-40B4-BE49-F238E27FC236}">
                  <a16:creationId xmlns:a16="http://schemas.microsoft.com/office/drawing/2014/main" id="{90E33988-1773-48CC-BB4B-40E0FAF0203E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4572000" y="3648560"/>
              <a:ext cx="1024558" cy="1024558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53E3151-2F0F-404E-820C-EE00EE49008B}"/>
              </a:ext>
            </a:extLst>
          </p:cNvPr>
          <p:cNvGrpSpPr/>
          <p:nvPr/>
        </p:nvGrpSpPr>
        <p:grpSpPr>
          <a:xfrm>
            <a:off x="6561826" y="1683002"/>
            <a:ext cx="2038870" cy="2001831"/>
            <a:chOff x="6548438" y="1791524"/>
            <a:chExt cx="2038870" cy="2001831"/>
          </a:xfrm>
        </p:grpSpPr>
        <p:sp>
          <p:nvSpPr>
            <p:cNvPr id="4" name="3 Elipse">
              <a:extLst>
                <a:ext uri="{FF2B5EF4-FFF2-40B4-BE49-F238E27FC236}">
                  <a16:creationId xmlns:a16="http://schemas.microsoft.com/office/drawing/2014/main" id="{497CF10F-A0B9-4291-B8E9-CB6CDF997B61}"/>
                </a:ext>
              </a:extLst>
            </p:cNvPr>
            <p:cNvSpPr/>
            <p:nvPr/>
          </p:nvSpPr>
          <p:spPr bwMode="auto">
            <a:xfrm>
              <a:off x="6548438" y="1791524"/>
              <a:ext cx="2038870" cy="2001831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pic>
          <p:nvPicPr>
            <p:cNvPr id="21" name="caballo">
              <a:hlinkClick r:id="" action="ppaction://media"/>
              <a:extLst>
                <a:ext uri="{FF2B5EF4-FFF2-40B4-BE49-F238E27FC236}">
                  <a16:creationId xmlns:a16="http://schemas.microsoft.com/office/drawing/2014/main" id="{23C8FE58-4A67-4C73-A821-642881B47344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7164288" y="2191927"/>
              <a:ext cx="1116017" cy="1116017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9995326-CAAE-4281-BF4B-6AAA79213DA8}"/>
              </a:ext>
            </a:extLst>
          </p:cNvPr>
          <p:cNvGrpSpPr/>
          <p:nvPr/>
        </p:nvGrpSpPr>
        <p:grpSpPr>
          <a:xfrm>
            <a:off x="5425118" y="4043159"/>
            <a:ext cx="2168786" cy="2056772"/>
            <a:chOff x="6204264" y="4050845"/>
            <a:chExt cx="2038869" cy="1935130"/>
          </a:xfrm>
        </p:grpSpPr>
        <p:sp>
          <p:nvSpPr>
            <p:cNvPr id="12" name="11 Elipse">
              <a:extLst>
                <a:ext uri="{FF2B5EF4-FFF2-40B4-BE49-F238E27FC236}">
                  <a16:creationId xmlns:a16="http://schemas.microsoft.com/office/drawing/2014/main" id="{5925248D-DDF5-472E-BA39-4D2FFF61541A}"/>
                </a:ext>
              </a:extLst>
            </p:cNvPr>
            <p:cNvSpPr/>
            <p:nvPr/>
          </p:nvSpPr>
          <p:spPr bwMode="auto">
            <a:xfrm>
              <a:off x="6204264" y="4050845"/>
              <a:ext cx="2038869" cy="1935130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25" name="pollito">
              <a:hlinkClick r:id="" action="ppaction://media"/>
              <a:extLst>
                <a:ext uri="{FF2B5EF4-FFF2-40B4-BE49-F238E27FC236}">
                  <a16:creationId xmlns:a16="http://schemas.microsoft.com/office/drawing/2014/main" id="{87B4F851-DD06-498F-AA5A-F7B37482584A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6806966" y="4479971"/>
              <a:ext cx="1131676" cy="1131676"/>
            </a:xfrm>
            <a:prstGeom prst="rect">
              <a:avLst/>
            </a:prstGeom>
          </p:spPr>
        </p:pic>
      </p:grpSp>
      <p:sp>
        <p:nvSpPr>
          <p:cNvPr id="33" name="Flecha: hacia la izquierda 32">
            <a:hlinkClick r:id="rId15" action="ppaction://hlinksldjump"/>
            <a:extLst>
              <a:ext uri="{FF2B5EF4-FFF2-40B4-BE49-F238E27FC236}">
                <a16:creationId xmlns:a16="http://schemas.microsoft.com/office/drawing/2014/main" id="{7DBE3DB9-BAEA-4D9B-A36C-B2A4B6F0B88A}"/>
              </a:ext>
            </a:extLst>
          </p:cNvPr>
          <p:cNvSpPr/>
          <p:nvPr/>
        </p:nvSpPr>
        <p:spPr>
          <a:xfrm rot="10800000">
            <a:off x="7781116" y="3974879"/>
            <a:ext cx="1179142" cy="7123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4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074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ovalada">
            <a:extLst>
              <a:ext uri="{FF2B5EF4-FFF2-40B4-BE49-F238E27FC236}">
                <a16:creationId xmlns:a16="http://schemas.microsoft.com/office/drawing/2014/main" id="{73C20B28-C6B1-4E4B-8444-71B8295784DB}"/>
              </a:ext>
            </a:extLst>
          </p:cNvPr>
          <p:cNvSpPr/>
          <p:nvPr/>
        </p:nvSpPr>
        <p:spPr bwMode="auto">
          <a:xfrm>
            <a:off x="1247588" y="188913"/>
            <a:ext cx="4900799" cy="1298575"/>
          </a:xfrm>
          <a:prstGeom prst="wedgeEllipseCallout">
            <a:avLst>
              <a:gd name="adj1" fmla="val 51495"/>
              <a:gd name="adj2" fmla="val 48098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F5FC223B-728C-4C6F-A6FD-3946B902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658" y="476250"/>
            <a:ext cx="5334000" cy="669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s-E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¿</a:t>
            </a:r>
            <a:r>
              <a:rPr lang="en-US" altLang="es-E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Adivinaste</a:t>
            </a:r>
            <a:r>
              <a:rPr lang="en-US" altLang="es-E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s-E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todos</a:t>
            </a:r>
            <a:r>
              <a:rPr lang="en-US" altLang="es-E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los </a:t>
            </a:r>
            <a:r>
              <a:rPr lang="en-US" altLang="es-E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sonidos</a:t>
            </a:r>
            <a:r>
              <a:rPr lang="en-US" altLang="es-E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5328D89-24A3-42A4-88EE-BB7133246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771" y="91564"/>
            <a:ext cx="1137424" cy="1683262"/>
          </a:xfrm>
          <a:prstGeom prst="rect">
            <a:avLst/>
          </a:prstGeom>
        </p:spPr>
      </p:pic>
      <p:sp>
        <p:nvSpPr>
          <p:cNvPr id="29" name="28 Elipse">
            <a:extLst>
              <a:ext uri="{FF2B5EF4-FFF2-40B4-BE49-F238E27FC236}">
                <a16:creationId xmlns:a16="http://schemas.microsoft.com/office/drawing/2014/main" id="{D177F04F-06A1-4A9F-B78A-E6DB866612E6}"/>
              </a:ext>
            </a:extLst>
          </p:cNvPr>
          <p:cNvSpPr/>
          <p:nvPr/>
        </p:nvSpPr>
        <p:spPr bwMode="auto">
          <a:xfrm>
            <a:off x="6672628" y="1487488"/>
            <a:ext cx="2299922" cy="229235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69A18ED-9FF4-420D-9FB7-E799A7715012}"/>
              </a:ext>
            </a:extLst>
          </p:cNvPr>
          <p:cNvSpPr txBox="1"/>
          <p:nvPr/>
        </p:nvSpPr>
        <p:spPr>
          <a:xfrm>
            <a:off x="7005257" y="3194433"/>
            <a:ext cx="15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Designe </a:t>
            </a:r>
            <a:r>
              <a:rPr lang="es-ES" sz="900" dirty="0" err="1"/>
              <a:t>by</a:t>
            </a:r>
            <a:r>
              <a:rPr lang="es-ES" sz="900" dirty="0"/>
              <a:t> </a:t>
            </a:r>
            <a:r>
              <a:rPr lang="es-ES" sz="900" dirty="0" err="1"/>
              <a:t>flaticon</a:t>
            </a:r>
            <a:r>
              <a:rPr lang="es-ES" sz="900" dirty="0"/>
              <a:t>/animal</a:t>
            </a:r>
          </a:p>
        </p:txBody>
      </p:sp>
      <p:grpSp>
        <p:nvGrpSpPr>
          <p:cNvPr id="37" name="1 Grupo">
            <a:extLst>
              <a:ext uri="{FF2B5EF4-FFF2-40B4-BE49-F238E27FC236}">
                <a16:creationId xmlns:a16="http://schemas.microsoft.com/office/drawing/2014/main" id="{50DCF747-34D6-4F70-BDC2-DF2323F98786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6108700"/>
            <a:ext cx="9167813" cy="765175"/>
            <a:chOff x="0" y="6092825"/>
            <a:chExt cx="9167813" cy="765175"/>
          </a:xfrm>
        </p:grpSpPr>
        <p:sp>
          <p:nvSpPr>
            <p:cNvPr id="38" name="7 Rectángulo">
              <a:extLst>
                <a:ext uri="{FF2B5EF4-FFF2-40B4-BE49-F238E27FC236}">
                  <a16:creationId xmlns:a16="http://schemas.microsoft.com/office/drawing/2014/main" id="{23F3E5FF-0118-474D-9934-A80C2D327422}"/>
                </a:ext>
              </a:extLst>
            </p:cNvPr>
            <p:cNvSpPr/>
            <p:nvPr/>
          </p:nvSpPr>
          <p:spPr>
            <a:xfrm>
              <a:off x="0" y="6165850"/>
              <a:ext cx="9167813" cy="692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39" name="5 Conector recto">
              <a:extLst>
                <a:ext uri="{FF2B5EF4-FFF2-40B4-BE49-F238E27FC236}">
                  <a16:creationId xmlns:a16="http://schemas.microsoft.com/office/drawing/2014/main" id="{4F5D5889-DE64-46BB-B81B-C3DA2771C149}"/>
                </a:ext>
              </a:extLst>
            </p:cNvPr>
            <p:cNvCxnSpPr/>
            <p:nvPr/>
          </p:nvCxnSpPr>
          <p:spPr>
            <a:xfrm>
              <a:off x="0" y="6092825"/>
              <a:ext cx="9167813" cy="0"/>
            </a:xfrm>
            <a:prstGeom prst="line">
              <a:avLst/>
            </a:prstGeom>
            <a:ln w="6350">
              <a:solidFill>
                <a:srgbClr val="46CEC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DAE03D3F-BA29-4090-894E-25ACD969CC0B}"/>
              </a:ext>
            </a:extLst>
          </p:cNvPr>
          <p:cNvGrpSpPr/>
          <p:nvPr/>
        </p:nvGrpSpPr>
        <p:grpSpPr>
          <a:xfrm>
            <a:off x="945569" y="1510165"/>
            <a:ext cx="2299922" cy="2374900"/>
            <a:chOff x="1247589" y="1518522"/>
            <a:chExt cx="2299922" cy="2374900"/>
          </a:xfrm>
        </p:grpSpPr>
        <p:sp>
          <p:nvSpPr>
            <p:cNvPr id="24" name="23 Elipse">
              <a:extLst>
                <a:ext uri="{FF2B5EF4-FFF2-40B4-BE49-F238E27FC236}">
                  <a16:creationId xmlns:a16="http://schemas.microsoft.com/office/drawing/2014/main" id="{58E7FA59-F197-4038-941B-305DD52A339E}"/>
                </a:ext>
              </a:extLst>
            </p:cNvPr>
            <p:cNvSpPr/>
            <p:nvPr/>
          </p:nvSpPr>
          <p:spPr bwMode="auto">
            <a:xfrm>
              <a:off x="1247589" y="1518522"/>
              <a:ext cx="2299922" cy="2374900"/>
            </a:xfrm>
            <a:prstGeom prst="ellipse">
              <a:avLst/>
            </a:prstGeom>
            <a:solidFill>
              <a:srgbClr val="46CEC4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2211EE4-0E65-4394-8F1C-BD8EB1FF8D0E}"/>
                </a:ext>
              </a:extLst>
            </p:cNvPr>
            <p:cNvSpPr txBox="1"/>
            <p:nvPr/>
          </p:nvSpPr>
          <p:spPr>
            <a:xfrm>
              <a:off x="1467040" y="3119110"/>
              <a:ext cx="173935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>
                  <a:solidFill>
                    <a:schemeClr val="bg2">
                      <a:lumMod val="50000"/>
                    </a:schemeClr>
                  </a:solidFill>
                </a:rPr>
                <a:t>Designe </a:t>
              </a:r>
              <a:r>
                <a:rPr lang="es-ES" sz="1000" dirty="0" err="1">
                  <a:solidFill>
                    <a:schemeClr val="bg2">
                      <a:lumMod val="50000"/>
                    </a:schemeClr>
                  </a:solidFill>
                </a:rPr>
                <a:t>by</a:t>
              </a:r>
              <a:r>
                <a:rPr lang="es-ES" sz="10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" sz="900" dirty="0" err="1">
                  <a:solidFill>
                    <a:schemeClr val="bg2">
                      <a:lumMod val="50000"/>
                    </a:schemeClr>
                  </a:solidFill>
                </a:rPr>
                <a:t>flaticon</a:t>
              </a:r>
              <a:r>
                <a:rPr lang="es-ES" sz="900" dirty="0">
                  <a:solidFill>
                    <a:schemeClr val="bg2">
                      <a:lumMod val="50000"/>
                    </a:schemeClr>
                  </a:solidFill>
                </a:rPr>
                <a:t>/</a:t>
              </a:r>
              <a:r>
                <a:rPr lang="es-ES" sz="900" dirty="0" err="1">
                  <a:solidFill>
                    <a:schemeClr val="bg2">
                      <a:lumMod val="50000"/>
                    </a:schemeClr>
                  </a:solidFill>
                </a:rPr>
                <a:t>agriculture</a:t>
              </a:r>
              <a:endParaRPr lang="es-ES" sz="1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2050" name="Picture 2" descr="cerdo icono gratis">
              <a:extLst>
                <a:ext uri="{FF2B5EF4-FFF2-40B4-BE49-F238E27FC236}">
                  <a16:creationId xmlns:a16="http://schemas.microsoft.com/office/drawing/2014/main" id="{52B804E2-525C-4607-9B45-576D8151A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859" y="1730499"/>
              <a:ext cx="1406110" cy="1406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6EB400D8-A20A-476D-82EA-4F434DD9B1DF}"/>
              </a:ext>
            </a:extLst>
          </p:cNvPr>
          <p:cNvGrpSpPr/>
          <p:nvPr/>
        </p:nvGrpSpPr>
        <p:grpSpPr>
          <a:xfrm>
            <a:off x="341325" y="3824872"/>
            <a:ext cx="2185988" cy="2233612"/>
            <a:chOff x="341325" y="3824872"/>
            <a:chExt cx="2185988" cy="2233612"/>
          </a:xfrm>
        </p:grpSpPr>
        <p:sp>
          <p:nvSpPr>
            <p:cNvPr id="25" name="24 Elipse">
              <a:extLst>
                <a:ext uri="{FF2B5EF4-FFF2-40B4-BE49-F238E27FC236}">
                  <a16:creationId xmlns:a16="http://schemas.microsoft.com/office/drawing/2014/main" id="{4DC418FD-BDDC-47B5-9C84-BF5293164699}"/>
                </a:ext>
              </a:extLst>
            </p:cNvPr>
            <p:cNvSpPr/>
            <p:nvPr/>
          </p:nvSpPr>
          <p:spPr bwMode="auto">
            <a:xfrm>
              <a:off x="341325" y="3824872"/>
              <a:ext cx="2185988" cy="22336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A9EA708-DEBC-4050-8A6F-91535D34FE59}"/>
                </a:ext>
              </a:extLst>
            </p:cNvPr>
            <p:cNvSpPr txBox="1"/>
            <p:nvPr/>
          </p:nvSpPr>
          <p:spPr>
            <a:xfrm>
              <a:off x="744909" y="5478480"/>
              <a:ext cx="1378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/>
                <a:t>Designe </a:t>
              </a:r>
              <a:r>
                <a:rPr lang="es-ES" sz="900" dirty="0" err="1"/>
                <a:t>by</a:t>
              </a:r>
              <a:r>
                <a:rPr lang="es-ES" sz="900" dirty="0"/>
                <a:t> </a:t>
              </a:r>
              <a:r>
                <a:rPr lang="es-ES" sz="900" dirty="0" err="1"/>
                <a:t>flaticon</a:t>
              </a:r>
              <a:r>
                <a:rPr lang="es-ES" sz="900" dirty="0"/>
                <a:t>/animal</a:t>
              </a:r>
            </a:p>
          </p:txBody>
        </p:sp>
        <p:pic>
          <p:nvPicPr>
            <p:cNvPr id="2052" name="Picture 4" descr="Vaca icono gratis">
              <a:extLst>
                <a:ext uri="{FF2B5EF4-FFF2-40B4-BE49-F238E27FC236}">
                  <a16:creationId xmlns:a16="http://schemas.microsoft.com/office/drawing/2014/main" id="{55DC9BFC-5C47-4DCA-9E93-5121D31F4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65" y="4076983"/>
              <a:ext cx="1378820" cy="137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9C485791-411F-4BBF-A392-D27B2FF50E49}"/>
              </a:ext>
            </a:extLst>
          </p:cNvPr>
          <p:cNvGrpSpPr/>
          <p:nvPr/>
        </p:nvGrpSpPr>
        <p:grpSpPr>
          <a:xfrm>
            <a:off x="3397642" y="2417284"/>
            <a:ext cx="2185987" cy="2233613"/>
            <a:chOff x="3885478" y="2225966"/>
            <a:chExt cx="2185987" cy="2233613"/>
          </a:xfrm>
        </p:grpSpPr>
        <p:sp>
          <p:nvSpPr>
            <p:cNvPr id="4" name="3 Elipse">
              <a:extLst>
                <a:ext uri="{FF2B5EF4-FFF2-40B4-BE49-F238E27FC236}">
                  <a16:creationId xmlns:a16="http://schemas.microsoft.com/office/drawing/2014/main" id="{EDE1D9B1-2792-4FE7-AC50-1A0CAEDEE22F}"/>
                </a:ext>
              </a:extLst>
            </p:cNvPr>
            <p:cNvSpPr/>
            <p:nvPr/>
          </p:nvSpPr>
          <p:spPr bwMode="auto">
            <a:xfrm>
              <a:off x="3885478" y="2225966"/>
              <a:ext cx="2185987" cy="2233613"/>
            </a:xfrm>
            <a:prstGeom prst="ellipse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E3AD5DA-FFDD-4471-8147-CEF3D5715F66}"/>
                </a:ext>
              </a:extLst>
            </p:cNvPr>
            <p:cNvSpPr txBox="1"/>
            <p:nvPr/>
          </p:nvSpPr>
          <p:spPr>
            <a:xfrm>
              <a:off x="4098502" y="3959463"/>
              <a:ext cx="1923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err="1">
                  <a:solidFill>
                    <a:schemeClr val="bg1"/>
                  </a:solidFill>
                </a:rPr>
                <a:t>Desidne</a:t>
              </a:r>
              <a:r>
                <a:rPr lang="es-ES" sz="900" dirty="0">
                  <a:solidFill>
                    <a:schemeClr val="bg1"/>
                  </a:solidFill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</a:rPr>
                <a:t>by</a:t>
              </a:r>
              <a:r>
                <a:rPr lang="es-ES" sz="900" dirty="0">
                  <a:solidFill>
                    <a:schemeClr val="bg1"/>
                  </a:solidFill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</a:rPr>
                <a:t>flaticon</a:t>
              </a:r>
              <a:r>
                <a:rPr lang="es-ES" sz="900" dirty="0">
                  <a:solidFill>
                    <a:schemeClr val="bg1"/>
                  </a:solidFill>
                </a:rPr>
                <a:t>/</a:t>
              </a:r>
              <a:r>
                <a:rPr lang="es-ES" sz="900" dirty="0" err="1">
                  <a:solidFill>
                    <a:schemeClr val="bg1"/>
                  </a:solidFill>
                </a:rPr>
                <a:t>pet</a:t>
              </a:r>
              <a:r>
                <a:rPr lang="es-ES" sz="900" dirty="0">
                  <a:solidFill>
                    <a:schemeClr val="bg1"/>
                  </a:solidFill>
                </a:rPr>
                <a:t> Grooming</a:t>
              </a:r>
            </a:p>
          </p:txBody>
        </p:sp>
        <p:pic>
          <p:nvPicPr>
            <p:cNvPr id="2054" name="Picture 6" descr="perro icono gratis">
              <a:extLst>
                <a:ext uri="{FF2B5EF4-FFF2-40B4-BE49-F238E27FC236}">
                  <a16:creationId xmlns:a16="http://schemas.microsoft.com/office/drawing/2014/main" id="{088E3C7B-6B41-4E29-9A88-C2EDFDF13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247" y="2443371"/>
              <a:ext cx="1358047" cy="1358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Caballo icono gratis">
            <a:extLst>
              <a:ext uri="{FF2B5EF4-FFF2-40B4-BE49-F238E27FC236}">
                <a16:creationId xmlns:a16="http://schemas.microsoft.com/office/drawing/2014/main" id="{D62BD5A7-6846-4912-AFA5-B62AA8284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19" y="1676292"/>
            <a:ext cx="1415066" cy="14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DB6C63E1-36F5-4208-B873-CF751BBF8BA1}"/>
              </a:ext>
            </a:extLst>
          </p:cNvPr>
          <p:cNvGrpSpPr/>
          <p:nvPr/>
        </p:nvGrpSpPr>
        <p:grpSpPr>
          <a:xfrm>
            <a:off x="6696029" y="1487488"/>
            <a:ext cx="2299922" cy="2292350"/>
            <a:chOff x="6696029" y="1487488"/>
            <a:chExt cx="2299922" cy="2292350"/>
          </a:xfrm>
        </p:grpSpPr>
        <p:sp>
          <p:nvSpPr>
            <p:cNvPr id="35" name="28 Elipse">
              <a:extLst>
                <a:ext uri="{FF2B5EF4-FFF2-40B4-BE49-F238E27FC236}">
                  <a16:creationId xmlns:a16="http://schemas.microsoft.com/office/drawing/2014/main" id="{53C567C8-EB56-4DD4-B723-9178AFD832AD}"/>
                </a:ext>
              </a:extLst>
            </p:cNvPr>
            <p:cNvSpPr/>
            <p:nvPr/>
          </p:nvSpPr>
          <p:spPr bwMode="auto">
            <a:xfrm>
              <a:off x="6696029" y="1487488"/>
              <a:ext cx="2299922" cy="229235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96A9B1CF-403D-4996-A51E-7626150AD2FD}"/>
                </a:ext>
              </a:extLst>
            </p:cNvPr>
            <p:cNvSpPr txBox="1"/>
            <p:nvPr/>
          </p:nvSpPr>
          <p:spPr>
            <a:xfrm>
              <a:off x="7028658" y="3194433"/>
              <a:ext cx="15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/>
                <a:t>Designe </a:t>
              </a:r>
              <a:r>
                <a:rPr lang="es-ES" sz="900" dirty="0" err="1"/>
                <a:t>by</a:t>
              </a:r>
              <a:r>
                <a:rPr lang="es-ES" sz="900" dirty="0"/>
                <a:t> </a:t>
              </a:r>
              <a:r>
                <a:rPr lang="es-ES" sz="900" dirty="0" err="1"/>
                <a:t>flaticon</a:t>
              </a:r>
              <a:r>
                <a:rPr lang="es-ES" sz="900" dirty="0"/>
                <a:t>/animal</a:t>
              </a:r>
            </a:p>
          </p:txBody>
        </p:sp>
        <p:pic>
          <p:nvPicPr>
            <p:cNvPr id="40" name="Picture 8" descr="Caballo icono gratis">
              <a:extLst>
                <a:ext uri="{FF2B5EF4-FFF2-40B4-BE49-F238E27FC236}">
                  <a16:creationId xmlns:a16="http://schemas.microsoft.com/office/drawing/2014/main" id="{C456F9D4-0447-4FEB-B9D8-0C2EED4E7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920" y="1676292"/>
              <a:ext cx="1415066" cy="1415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AFAB9E3-2009-4BA6-B463-2EEE1EF963F2}"/>
              </a:ext>
            </a:extLst>
          </p:cNvPr>
          <p:cNvGrpSpPr/>
          <p:nvPr/>
        </p:nvGrpSpPr>
        <p:grpSpPr>
          <a:xfrm>
            <a:off x="5413337" y="3718044"/>
            <a:ext cx="2244725" cy="2293937"/>
            <a:chOff x="5845120" y="3789655"/>
            <a:chExt cx="2244725" cy="2293937"/>
          </a:xfrm>
        </p:grpSpPr>
        <p:sp>
          <p:nvSpPr>
            <p:cNvPr id="12" name="11 Elipse">
              <a:extLst>
                <a:ext uri="{FF2B5EF4-FFF2-40B4-BE49-F238E27FC236}">
                  <a16:creationId xmlns:a16="http://schemas.microsoft.com/office/drawing/2014/main" id="{79F59905-D058-403D-ADB9-7B54E599D3B9}"/>
                </a:ext>
              </a:extLst>
            </p:cNvPr>
            <p:cNvSpPr/>
            <p:nvPr/>
          </p:nvSpPr>
          <p:spPr bwMode="auto">
            <a:xfrm>
              <a:off x="5845120" y="3789655"/>
              <a:ext cx="2244725" cy="2293937"/>
            </a:xfrm>
            <a:prstGeom prst="ellipse">
              <a:avLst/>
            </a:prstGeom>
            <a:solidFill>
              <a:srgbClr val="7030A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6FD4E4D-B26D-4CCD-A3B7-37B90FC599F3}"/>
                </a:ext>
              </a:extLst>
            </p:cNvPr>
            <p:cNvSpPr txBox="1"/>
            <p:nvPr/>
          </p:nvSpPr>
          <p:spPr>
            <a:xfrm>
              <a:off x="6158202" y="5529594"/>
              <a:ext cx="1660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/>
                <a:t>Designe </a:t>
              </a:r>
              <a:r>
                <a:rPr lang="es-ES" sz="900" dirty="0" err="1"/>
                <a:t>by</a:t>
              </a:r>
              <a:r>
                <a:rPr lang="es-ES" sz="900" dirty="0"/>
                <a:t> </a:t>
              </a:r>
              <a:r>
                <a:rPr lang="es-ES" sz="900" dirty="0" err="1"/>
                <a:t>flaticon</a:t>
              </a:r>
              <a:r>
                <a:rPr lang="es-ES" sz="900" dirty="0"/>
                <a:t>/</a:t>
              </a:r>
              <a:r>
                <a:rPr lang="es-ES" sz="900" dirty="0" err="1"/>
                <a:t>farm</a:t>
              </a:r>
              <a:r>
                <a:rPr lang="es-ES" sz="900" dirty="0"/>
                <a:t> </a:t>
              </a:r>
              <a:r>
                <a:rPr lang="es-ES" sz="900" dirty="0" err="1"/>
                <a:t>Element</a:t>
              </a:r>
              <a:r>
                <a:rPr lang="es-ES" sz="900" dirty="0"/>
                <a:t> </a:t>
              </a:r>
              <a:r>
                <a:rPr lang="es-ES" sz="900" dirty="0" err="1"/>
                <a:t>Compilation</a:t>
              </a:r>
              <a:endParaRPr lang="es-ES" sz="900" dirty="0"/>
            </a:p>
          </p:txBody>
        </p:sp>
        <p:pic>
          <p:nvPicPr>
            <p:cNvPr id="2058" name="Picture 10" descr="polluelo">
              <a:extLst>
                <a:ext uri="{FF2B5EF4-FFF2-40B4-BE49-F238E27FC236}">
                  <a16:creationId xmlns:a16="http://schemas.microsoft.com/office/drawing/2014/main" id="{1386AFED-9BBD-46F5-9665-CB83484B1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114" y="3902084"/>
              <a:ext cx="1646312" cy="164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Flecha: hacia la izquierda 40">
            <a:hlinkClick r:id="rId9" action="ppaction://hlinksldjump"/>
            <a:extLst>
              <a:ext uri="{FF2B5EF4-FFF2-40B4-BE49-F238E27FC236}">
                <a16:creationId xmlns:a16="http://schemas.microsoft.com/office/drawing/2014/main" id="{B9B11F88-E556-4AB8-B682-0B6BB12FC36C}"/>
              </a:ext>
            </a:extLst>
          </p:cNvPr>
          <p:cNvSpPr/>
          <p:nvPr/>
        </p:nvSpPr>
        <p:spPr>
          <a:xfrm rot="10800000">
            <a:off x="7810052" y="3838226"/>
            <a:ext cx="1179142" cy="7123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 Grupo">
            <a:extLst>
              <a:ext uri="{FF2B5EF4-FFF2-40B4-BE49-F238E27FC236}">
                <a16:creationId xmlns:a16="http://schemas.microsoft.com/office/drawing/2014/main" id="{69D631C6-1958-40CC-9A9C-DD475CB80268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6108700"/>
            <a:ext cx="9167813" cy="765175"/>
            <a:chOff x="0" y="6092825"/>
            <a:chExt cx="9167813" cy="765175"/>
          </a:xfrm>
        </p:grpSpPr>
        <p:sp>
          <p:nvSpPr>
            <p:cNvPr id="7" name="7 Rectángulo">
              <a:extLst>
                <a:ext uri="{FF2B5EF4-FFF2-40B4-BE49-F238E27FC236}">
                  <a16:creationId xmlns:a16="http://schemas.microsoft.com/office/drawing/2014/main" id="{088CA070-3E0C-4BC0-B25E-906FD4BB9228}"/>
                </a:ext>
              </a:extLst>
            </p:cNvPr>
            <p:cNvSpPr/>
            <p:nvPr/>
          </p:nvSpPr>
          <p:spPr>
            <a:xfrm>
              <a:off x="0" y="6165850"/>
              <a:ext cx="9167813" cy="692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8" name="5 Conector recto">
              <a:extLst>
                <a:ext uri="{FF2B5EF4-FFF2-40B4-BE49-F238E27FC236}">
                  <a16:creationId xmlns:a16="http://schemas.microsoft.com/office/drawing/2014/main" id="{94A8BF21-04E9-4267-ADA9-276ED5BAB23E}"/>
                </a:ext>
              </a:extLst>
            </p:cNvPr>
            <p:cNvCxnSpPr/>
            <p:nvPr/>
          </p:nvCxnSpPr>
          <p:spPr>
            <a:xfrm>
              <a:off x="0" y="6092825"/>
              <a:ext cx="9167813" cy="0"/>
            </a:xfrm>
            <a:prstGeom prst="line">
              <a:avLst/>
            </a:prstGeom>
            <a:ln w="6350">
              <a:solidFill>
                <a:srgbClr val="46CEC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7C0A327-36DC-450E-B6EF-0A5C2EE29FBC}"/>
              </a:ext>
            </a:extLst>
          </p:cNvPr>
          <p:cNvGrpSpPr/>
          <p:nvPr/>
        </p:nvGrpSpPr>
        <p:grpSpPr>
          <a:xfrm>
            <a:off x="755650" y="188913"/>
            <a:ext cx="7558088" cy="5443327"/>
            <a:chOff x="755650" y="188913"/>
            <a:chExt cx="7558088" cy="5443327"/>
          </a:xfrm>
        </p:grpSpPr>
        <p:sp>
          <p:nvSpPr>
            <p:cNvPr id="3" name="2 Llamada ovalada">
              <a:extLst>
                <a:ext uri="{FF2B5EF4-FFF2-40B4-BE49-F238E27FC236}">
                  <a16:creationId xmlns:a16="http://schemas.microsoft.com/office/drawing/2014/main" id="{356B6C0A-471C-46C1-9D8F-1B61AF211D7A}"/>
                </a:ext>
              </a:extLst>
            </p:cNvPr>
            <p:cNvSpPr/>
            <p:nvPr/>
          </p:nvSpPr>
          <p:spPr bwMode="auto">
            <a:xfrm>
              <a:off x="755650" y="188913"/>
              <a:ext cx="7558088" cy="2663825"/>
            </a:xfrm>
            <a:prstGeom prst="wedgeEllipseCallou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7D1EBE-F05B-4466-B7F1-9D972B06FBE8}"/>
                </a:ext>
              </a:extLst>
            </p:cNvPr>
            <p:cNvSpPr/>
            <p:nvPr/>
          </p:nvSpPr>
          <p:spPr bwMode="auto">
            <a:xfrm>
              <a:off x="3374977" y="527050"/>
              <a:ext cx="2438489" cy="14584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600" b="1" dirty="0">
                  <a:solidFill>
                    <a:srgbClr val="FF0000"/>
                  </a:solidFill>
                  <a:latin typeface="+mn-lt"/>
                  <a:ea typeface="+mn-ea"/>
                </a:rPr>
                <a:t>Genial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1E5D943-1B7A-45FF-9174-7FADD097A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1590" y="3225358"/>
              <a:ext cx="1626394" cy="2406882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61C74EB-2333-4473-B10E-EA903030B352}"/>
              </a:ext>
            </a:extLst>
          </p:cNvPr>
          <p:cNvGrpSpPr/>
          <p:nvPr/>
        </p:nvGrpSpPr>
        <p:grpSpPr>
          <a:xfrm>
            <a:off x="155493" y="130310"/>
            <a:ext cx="815821" cy="796941"/>
            <a:chOff x="323528" y="2492899"/>
            <a:chExt cx="1872208" cy="2232244"/>
          </a:xfrm>
        </p:grpSpPr>
        <p:sp>
          <p:nvSpPr>
            <p:cNvPr id="10" name="Rectángulo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D1E13917-6623-4B3C-B15C-90F132E39B1D}"/>
                </a:ext>
              </a:extLst>
            </p:cNvPr>
            <p:cNvSpPr/>
            <p:nvPr/>
          </p:nvSpPr>
          <p:spPr>
            <a:xfrm>
              <a:off x="539552" y="3356992"/>
              <a:ext cx="1368152" cy="136815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Triángulo isósceles 11">
              <a:extLst>
                <a:ext uri="{FF2B5EF4-FFF2-40B4-BE49-F238E27FC236}">
                  <a16:creationId xmlns:a16="http://schemas.microsoft.com/office/drawing/2014/main" id="{5E4557F6-C5DD-4CDC-A218-1A71EB478BE7}"/>
                </a:ext>
              </a:extLst>
            </p:cNvPr>
            <p:cNvSpPr/>
            <p:nvPr/>
          </p:nvSpPr>
          <p:spPr>
            <a:xfrm>
              <a:off x="323528" y="2492899"/>
              <a:ext cx="1872208" cy="108011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1889</TotalTime>
  <Words>188</Words>
  <Application>Microsoft Office PowerPoint</Application>
  <PresentationFormat>Presentación en pantalla (4:3)</PresentationFormat>
  <Paragraphs>35</Paragraphs>
  <Slides>9</Slides>
  <Notes>7</Notes>
  <HiddenSlides>0</HiddenSlides>
  <MMClips>15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Aharoni</vt:lpstr>
      <vt:lpstr>Arial</vt:lpstr>
      <vt:lpstr>Arial Narrow</vt:lpstr>
      <vt:lpstr>Bahnschrift Condensed</vt:lpstr>
      <vt:lpstr>Bahnschrift Light Condensed</vt:lpstr>
      <vt:lpstr>Bahnschrift SemiCondensed</vt:lpstr>
      <vt:lpstr>Calibri</vt:lpstr>
      <vt:lpstr>Calibri Light</vt:lpstr>
      <vt:lpstr>Franklin Gothic Demi</vt:lpstr>
      <vt:lpstr>Office Theme</vt:lpstr>
      <vt:lpstr>«El sentido del oído»</vt:lpstr>
      <vt:lpstr>Presentación de PowerPoint</vt:lpstr>
      <vt:lpstr>¿Qué sonidos puedes escuchar? Haz clic y adivina de que sonido se trata</vt:lpstr>
      <vt:lpstr>¿Adivinaste todos los sonidos?</vt:lpstr>
      <vt:lpstr>¿Qué sonidos puedes escuchar? Haz clic y adivina de que sonido se trata</vt:lpstr>
      <vt:lpstr>¿Adivinaste todos los sonidos?</vt:lpstr>
      <vt:lpstr>¿Qué sonidos puedes escuchar? Haz clic y adivina de que sonido se trata</vt:lpstr>
      <vt:lpstr>¿Adivinaste todos los sonidos?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Senses</dc:title>
  <dc:creator>Kaylee Whitelaw</dc:creator>
  <cp:lastModifiedBy>Noelia Suárez Marrero</cp:lastModifiedBy>
  <cp:revision>48</cp:revision>
  <dcterms:created xsi:type="dcterms:W3CDTF">2008-10-08T17:35:56Z</dcterms:created>
  <dcterms:modified xsi:type="dcterms:W3CDTF">2021-08-08T11:30:12Z</dcterms:modified>
</cp:coreProperties>
</file>