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ven Pro" panose="020B0604020202020204" charset="0"/>
      <p:regular r:id="rId17"/>
      <p:bold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52273B-B3C2-4565-9940-FAD66144EA0B}">
  <a:tblStyle styleId="{2652273B-B3C2-4565-9940-FAD66144EA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4" d="100"/>
          <a:sy n="14" d="100"/>
        </p:scale>
        <p:origin x="240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392cf76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392cf76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3924d41c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3924d41c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3924d42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3924d42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392cf76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392cf76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3924d42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3924d42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3924d42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3924d42a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392cf76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392cf76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3924d42a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3924d42a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3924d42a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3924d42a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es/pin/35824734534060558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i.pinimg.com/564x/6a/93/ba/6a93bad7a64eff276db1945dedbf5a8b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4Mw8y4pO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hyperlink" Target="http://www.youtube.com/watch?v=44Mw8y4pO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otec.blog/generacion-transporte-y-distribucion-de-energia-electri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Generaci%C3%B3n_de_energ%C3%ADa_el%C3%A9ctrica" TargetMode="External"/><Relationship Id="rId7" Type="http://schemas.openxmlformats.org/officeDocument/2006/relationships/hyperlink" Target="https://www.youtube.com/watch?v=nrHuu4AdJi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undacionendesa.org/es/recursos/a201908-transporte-de-electricidad" TargetMode="External"/><Relationship Id="rId5" Type="http://schemas.openxmlformats.org/officeDocument/2006/relationships/hyperlink" Target="https://es.wikipedia.org/wiki/Transmisi%C3%B3n_de_energ%C3%ADa_el%C3%A9ctrica" TargetMode="External"/><Relationship Id="rId4" Type="http://schemas.openxmlformats.org/officeDocument/2006/relationships/hyperlink" Target="https://www.enel.com.ar/es/Historias/historias-destacadas/como-llega-la-energia-a-mi-cas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Subestaci%C3%B3n_el%C3%A9ctri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nrHuu4AdJio" TargetMode="External"/><Relationship Id="rId5" Type="http://schemas.openxmlformats.org/officeDocument/2006/relationships/hyperlink" Target="https://es.wikipedia.org/wiki/Seccionador" TargetMode="External"/><Relationship Id="rId4" Type="http://schemas.openxmlformats.org/officeDocument/2006/relationships/hyperlink" Target="https://www.youtube.com/watch?v=yIInfKl08Io&amp;feature=youtu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9/09/27/05/53/birds-4507581_960_720.p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pixabay.com/es/users/gdj-1086657/" TargetMode="External"/><Relationship Id="rId4" Type="http://schemas.openxmlformats.org/officeDocument/2006/relationships/hyperlink" Target="https://pixabay.com/es/vectors/aves-paisaje-silueta-animales-450758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im%C3%A1genes-fotos-colecci%C3%B3n-de-fotos-38201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hyperlink" Target="https://pixabay.com/es/users/simon-3/" TargetMode="External"/><Relationship Id="rId4" Type="http://schemas.openxmlformats.org/officeDocument/2006/relationships/hyperlink" Target="https://cdn.pixabay.com/photo/2014/07/02/09/29/images-382010_960_72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49707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ELEKTRIZITATEAREN BIDAIA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HORMA-IRUDI BAT EGINGO DUGU</a:t>
            </a:r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body" idx="1"/>
          </p:nvPr>
        </p:nvSpPr>
        <p:spPr>
          <a:xfrm>
            <a:off x="1303800" y="1530600"/>
            <a:ext cx="7030500" cy="30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Talde guztien artean horma-irudi bat egingo dugu, elektrizitateak egiten duen bidea adieraziz, eta horma-irudi hori ikastetxeko sarreran jarriko dugu erakusgarri.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                                         </a:t>
            </a:r>
            <a:r>
              <a:rPr lang="es">
                <a:uFill>
                  <a:noFill/>
                </a:uFill>
                <a:hlinkClick r:id="rId3"/>
              </a:rPr>
              <a:t>Pixabay</a:t>
            </a:r>
            <a:r>
              <a:rPr lang="es"/>
              <a:t>. </a:t>
            </a:r>
            <a:r>
              <a:rPr lang="es">
                <a:uFill>
                  <a:noFill/>
                </a:uFill>
                <a:hlinkClick r:id="rId4"/>
              </a:rPr>
              <a:t>Bombil</a:t>
            </a:r>
            <a:r>
              <a:rPr lang="es"/>
              <a:t>la</a:t>
            </a:r>
            <a:endParaRPr/>
          </a:p>
        </p:txBody>
      </p:sp>
      <p:pic>
        <p:nvPicPr>
          <p:cNvPr id="343" name="Google Shape;3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900" y="2347500"/>
            <a:ext cx="967175" cy="16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BIDAIAREN IBILBIDEA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662025"/>
            <a:ext cx="7030500" cy="28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IBIDAIAREN ETAPAK IDENTIFIKATUKO DITUGU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LAN-TALDEAK ERATUKO DITUGU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ETAPEN GAINEKO INFORMAZIOA BILATUKO DUGU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ETAPEN INSTALAZIOAK MAPA BATEAN IDENTIFIKATUKO DITUGU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COLLAGE BAT EGINGO DUGU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HORMA-IRUDI BAT EGINGO DUGU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BIDAIAREN ETAPAK IDENTIFIKATUKO DITUGU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804925" y="1477675"/>
            <a:ext cx="7198500" cy="3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1.-Elektrizitatearen bidaiari ekingo diogu. Bidaia honen etapen gaineko informazioa jasotzeko, honako bideo hau ikusiko dugu. </a:t>
            </a:r>
            <a:r>
              <a:rPr lang="es" u="sng">
                <a:solidFill>
                  <a:schemeClr val="hlink"/>
                </a:solidFill>
                <a:hlinkClick r:id="rId3"/>
              </a:rPr>
              <a:t>Nola sortzen da elektrizitatea</a:t>
            </a:r>
            <a:r>
              <a:rPr lang="es"/>
              <a:t>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1" name="Google Shape;291;p15" descr="como se transporta y obtine la electricidad" title="como se genera y transporta la energia electric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1225" y="2191500"/>
            <a:ext cx="5045900" cy="26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206450" y="112025"/>
            <a:ext cx="7225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BIDAIAREN ETAPAK IDENTIFIKATUKO DITUGU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Irudia:  </a:t>
            </a:r>
            <a:r>
              <a:rPr lang="e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Electrotec</a:t>
            </a:r>
            <a:r>
              <a:rPr lang="es"/>
              <a:t>-</a:t>
            </a:r>
            <a:r>
              <a:rPr lang="e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tik egokitua</a:t>
            </a:r>
            <a:endParaRPr sz="11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25" y="1707575"/>
            <a:ext cx="5468974" cy="2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960250" y="1252625"/>
            <a:ext cx="68712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2.-  Etapak koadro honetan idatziko ditugu</a:t>
            </a:r>
            <a:r>
              <a:rPr lang="es" sz="1150">
                <a:highlight>
                  <a:srgbClr val="E6F4FF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LAN-TALDEAK ERATUKO DITUGU</a:t>
            </a: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640550" y="2344925"/>
            <a:ext cx="7796100" cy="25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6" name="Google Shape;306;p17"/>
          <p:cNvGraphicFramePr/>
          <p:nvPr/>
        </p:nvGraphicFramePr>
        <p:xfrm>
          <a:off x="952500" y="190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{2652273B-B3C2-4565-9940-FAD66144EA0B}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TALDEAK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E4FF">
                        <a:alpha val="5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ETAPA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E4FF">
                        <a:alpha val="562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1.TALDEA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INSTALAZIO SORGAILUA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2. TALDEA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TRANSMISIO-LINEAK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3. TALDEA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AZPIESTAZIOA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4. TALDEA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GURE ETXERAINOKO BANAKETA-LINEA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" name="Google Shape;307;p17"/>
          <p:cNvSpPr txBox="1"/>
          <p:nvPr/>
        </p:nvSpPr>
        <p:spPr>
          <a:xfrm>
            <a:off x="964100" y="1204150"/>
            <a:ext cx="688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sz="1150">
                <a:highlight>
                  <a:srgbClr val="E6F4FF"/>
                </a:highlight>
                <a:latin typeface="Verdana"/>
                <a:ea typeface="Verdana"/>
                <a:cs typeface="Verdana"/>
                <a:sym typeface="Verdana"/>
              </a:rPr>
              <a:t>Irakasleak taldeka banatzen dizkigu bidaiaren etapak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INFORMAZIOA BILATUKO DUGU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911025" y="1058225"/>
            <a:ext cx="7423200" cy="3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Talde bakoitzak bere bidaia-etapari buruzko informazioa bilatuko du Interneten. Lagungarri izan dakiguke informazio hau: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4" name="Google Shape;314;p18"/>
          <p:cNvGraphicFramePr/>
          <p:nvPr/>
        </p:nvGraphicFramePr>
        <p:xfrm>
          <a:off x="872900" y="171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{2652273B-B3C2-4565-9940-FAD66144EA0B}</a:tableStyleId>
              </a:tblPr>
              <a:tblGrid>
                <a:gridCol w="9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TALDEA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ETAPA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INFORMAZIOA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INSTALAZIO SORGAILUA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3"/>
                        </a:rPr>
                        <a:t>Energiaren sorrera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4"/>
                        </a:rPr>
                        <a:t>Nola iristen den elektrizatetea zure etxera?</a:t>
                      </a:r>
                      <a:endParaRPr/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TRANSMISIO-LINEAK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5"/>
                        </a:rPr>
                        <a:t>Energiaren transmisioa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6"/>
                        </a:rPr>
                        <a:t>Elektrizittearen garraioa</a:t>
                      </a:r>
                      <a:endParaRPr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7"/>
                        </a:rPr>
                        <a:t>Energia elektrikoa sortzetik gure etxeetara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INFORMAZIOA BILATUKO DUGU</a:t>
            </a:r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body" idx="1"/>
          </p:nvPr>
        </p:nvSpPr>
        <p:spPr>
          <a:xfrm>
            <a:off x="1174775" y="1104900"/>
            <a:ext cx="72105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Talde bakoitzak bere bidaia-garaiari buruzko informazioa bilatzen du Interneten. Lagungarri izan dakiguke honako informazio hau: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highlight>
                <a:srgbClr val="E6F4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321" name="Google Shape;321;p19"/>
          <p:cNvGraphicFramePr/>
          <p:nvPr/>
        </p:nvGraphicFramePr>
        <p:xfrm>
          <a:off x="427525" y="172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{2652273B-B3C2-4565-9940-FAD66144EA0B}</a:tableStyleId>
              </a:tblPr>
              <a:tblGrid>
                <a:gridCol w="8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TALDEA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ETAPA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INFORMAZIOA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AZPIESTAZIOA</a:t>
                      </a:r>
                      <a:endParaRPr sz="1100">
                        <a:highlight>
                          <a:srgbClr val="F5F7F8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3"/>
                        </a:rPr>
                        <a:t>Azpiestazio elektrikoa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4"/>
                        </a:rPr>
                        <a:t>Elektrizitatearen bidaia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GURE ETXERAINOKO BANAKETA-LINEA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5"/>
                        </a:rPr>
                        <a:t>Energia elektrikoa banatzeko sarea</a:t>
                      </a:r>
                      <a:endParaRPr/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Nunito"/>
                        <a:buChar char="●"/>
                      </a:pPr>
                      <a:r>
                        <a:rPr lang="es" u="sng">
                          <a:solidFill>
                            <a:schemeClr val="hlink"/>
                          </a:solidFill>
                          <a:hlinkClick r:id="rId6"/>
                        </a:rPr>
                        <a:t>Energia elektrikoa sortzetik gure etxeetara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050300" y="212050"/>
            <a:ext cx="8093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ETAPA BAKOITZAREN INSTALAZIOAK GURE ESKUALDEKO MAPAN IDENTIFIKATUKO DITUGU </a:t>
            </a:r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body" idx="1"/>
          </p:nvPr>
        </p:nvSpPr>
        <p:spPr>
          <a:xfrm>
            <a:off x="909750" y="1597875"/>
            <a:ext cx="74412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Talde bakoitzak dagokion etaparen instalazioen irudiak bilatuko ditu bere eskualdeko mapan,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Google-Maps erabiliz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Etapa bakoitzaren instalazioak Google-Mapsen identifikatu ondoren, irudi horiek collagean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erabiltzeko gordeko ditug</a:t>
            </a:r>
            <a:r>
              <a:rPr lang="es" sz="1100">
                <a:solidFill>
                  <a:srgbClr val="000000"/>
                </a:solidFill>
                <a:highlight>
                  <a:srgbClr val="F5F7F8"/>
                </a:highlight>
                <a:latin typeface="Arial"/>
                <a:ea typeface="Arial"/>
                <a:cs typeface="Arial"/>
                <a:sym typeface="Arial"/>
              </a:rPr>
              <a:t>u.</a:t>
            </a:r>
            <a:endParaRPr sz="1100">
              <a:solidFill>
                <a:srgbClr val="000000"/>
              </a:solidFill>
              <a:highlight>
                <a:srgbClr val="F5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                                 </a:t>
            </a:r>
            <a:r>
              <a:rPr lang="es" u="sng">
                <a:solidFill>
                  <a:schemeClr val="hlink"/>
                </a:solidFill>
                <a:hlinkClick r:id="rId3"/>
              </a:rPr>
              <a:t>  Sare elektrikoa</a:t>
            </a:r>
            <a:r>
              <a:rPr lang="es"/>
              <a:t>.</a:t>
            </a:r>
            <a:r>
              <a:rPr lang="es" u="sng">
                <a:solidFill>
                  <a:schemeClr val="hlink"/>
                </a:solidFill>
                <a:hlinkClick r:id="rId4"/>
              </a:rPr>
              <a:t>Pixabay</a:t>
            </a:r>
            <a:r>
              <a:rPr lang="es"/>
              <a:t>, </a:t>
            </a:r>
            <a:r>
              <a:rPr lang="es" u="sng">
                <a:solidFill>
                  <a:schemeClr val="hlink"/>
                </a:solidFill>
                <a:hlinkClick r:id="rId5"/>
              </a:rPr>
              <a:t>GDJ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8250" y="1802318"/>
            <a:ext cx="242900" cy="3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1150" y="2571750"/>
            <a:ext cx="3398675" cy="18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COLLAGE BAT EGINGO DUGU</a:t>
            </a:r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1"/>
          </p:nvPr>
        </p:nvSpPr>
        <p:spPr>
          <a:xfrm>
            <a:off x="1215725" y="1447900"/>
            <a:ext cx="7118700" cy="30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Talde bakoitzak, Interneten lortutako informazioarekin eta Google-Mapseko irudiekin, A4 neurriko collage bat egingo du testuekin eta irudiekin osaturik</a:t>
            </a:r>
            <a:endParaRPr sz="1100">
              <a:solidFill>
                <a:srgbClr val="000000"/>
              </a:solidFill>
              <a:highlight>
                <a:srgbClr val="F5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                                        </a:t>
            </a:r>
            <a:r>
              <a:rPr lang="es" u="sng">
                <a:solidFill>
                  <a:schemeClr val="hlink"/>
                </a:solidFill>
                <a:hlinkClick r:id="rId3"/>
              </a:rPr>
              <a:t>Pixabay</a:t>
            </a:r>
            <a:r>
              <a:rPr lang="es"/>
              <a:t>. </a:t>
            </a:r>
            <a:r>
              <a:rPr lang="es" u="sng">
                <a:solidFill>
                  <a:schemeClr val="hlink"/>
                </a:solidFill>
                <a:hlinkClick r:id="rId4"/>
              </a:rPr>
              <a:t>Collage</a:t>
            </a:r>
            <a:r>
              <a:rPr lang="es"/>
              <a:t>. </a:t>
            </a:r>
            <a:r>
              <a:rPr lang="es" u="sng">
                <a:solidFill>
                  <a:schemeClr val="hlink"/>
                </a:solidFill>
                <a:hlinkClick r:id="rId5"/>
              </a:rPr>
              <a:t>Simon</a:t>
            </a:r>
            <a:endParaRPr/>
          </a:p>
        </p:txBody>
      </p:sp>
      <p:pic>
        <p:nvPicPr>
          <p:cNvPr id="336" name="Google Shape;3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188" y="2348900"/>
            <a:ext cx="5587725" cy="21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300</Words>
  <Application>Microsoft Office PowerPoint</Application>
  <PresentationFormat>Presentación en pantalla (16:9)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Maven Pro</vt:lpstr>
      <vt:lpstr>Verdana</vt:lpstr>
      <vt:lpstr>Roboto</vt:lpstr>
      <vt:lpstr>Nunito</vt:lpstr>
      <vt:lpstr>Momentum</vt:lpstr>
      <vt:lpstr>ELEKTRIZITATEAREN BIDAIA</vt:lpstr>
      <vt:lpstr>BIDAIAREN IBILBIDEA</vt:lpstr>
      <vt:lpstr>BIDAIAREN ETAPAK IDENTIFIKATUKO DITUGU</vt:lpstr>
      <vt:lpstr>BIDAIAREN ETAPAK IDENTIFIKATUKO DITUGU</vt:lpstr>
      <vt:lpstr>LAN-TALDEAK ERATUKO DITUGU</vt:lpstr>
      <vt:lpstr>INFORMAZIOA BILATUKO DUGU</vt:lpstr>
      <vt:lpstr>INFORMAZIOA BILATUKO DUGU</vt:lpstr>
      <vt:lpstr>ETAPA BAKOITZAREN INSTALAZIOAK GURE ESKUALDEKO MAPAN IDENTIFIKATUKO DITUGU </vt:lpstr>
      <vt:lpstr>COLLAGE BAT EGINGO DUGU</vt:lpstr>
      <vt:lpstr>HORMA-IRUDI BAT EGINGO DUGU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ELEKTRIZITATEAREN BIDAIA</dc:title>
  <dc:creator>Mercedes</dc:creator>
  <cp:lastModifiedBy>Maria Jesus Serna Martin</cp:lastModifiedBy>
  <cp:revision>1</cp:revision>
  <dcterms:modified xsi:type="dcterms:W3CDTF">2021-09-13T23:34:55Z</dcterms:modified>
</cp:coreProperties>
</file>